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337" r:id="rId2"/>
    <p:sldId id="336"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02629"/>
    <a:srgbClr val="D22E3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216D3-FE0A-4C35-B4B1-DBFB89756024}" v="1" dt="2020-11-07T04:56:31.361"/>
    <p1510:client id="{6023478D-BDBB-4449-A819-9E03DD0957CF}" v="4067" dt="2020-10-29T19:42:00.389"/>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26"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bia Koc" userId="e257d29cafbd29ec" providerId="Windows Live" clId="Web-{6023478D-BDBB-4449-A819-9E03DD0957CF}"/>
    <pc:docChg chg="addSld delSld modSld">
      <pc:chgData name="Rabia Koc" userId="e257d29cafbd29ec" providerId="Windows Live" clId="Web-{6023478D-BDBB-4449-A819-9E03DD0957CF}" dt="2020-10-29T19:42:00.389" v="4078" actId="1076"/>
      <pc:docMkLst>
        <pc:docMk/>
      </pc:docMkLst>
      <pc:sldChg chg="addSp modSp">
        <pc:chgData name="Rabia Koc" userId="e257d29cafbd29ec" providerId="Windows Live" clId="Web-{6023478D-BDBB-4449-A819-9E03DD0957CF}" dt="2020-10-29T19:30:46.261" v="3651" actId="20577"/>
        <pc:sldMkLst>
          <pc:docMk/>
          <pc:sldMk cId="1926729579" sldId="298"/>
        </pc:sldMkLst>
        <pc:spChg chg="add mod">
          <ac:chgData name="Rabia Koc" userId="e257d29cafbd29ec" providerId="Windows Live" clId="Web-{6023478D-BDBB-4449-A819-9E03DD0957CF}" dt="2020-10-29T19:30:46.261" v="3651" actId="20577"/>
          <ac:spMkLst>
            <pc:docMk/>
            <pc:sldMk cId="1926729579" sldId="298"/>
            <ac:spMk id="3" creationId="{EC73955F-7CD2-413B-82AC-203BC8FA9FB1}"/>
          </ac:spMkLst>
        </pc:spChg>
        <pc:picChg chg="mod">
          <ac:chgData name="Rabia Koc" userId="e257d29cafbd29ec" providerId="Windows Live" clId="Web-{6023478D-BDBB-4449-A819-9E03DD0957CF}" dt="2020-10-29T16:02:39.714" v="16" actId="1076"/>
          <ac:picMkLst>
            <pc:docMk/>
            <pc:sldMk cId="1926729579" sldId="298"/>
            <ac:picMk id="4" creationId="{00000000-0000-0000-0000-000000000000}"/>
          </ac:picMkLst>
        </pc:picChg>
      </pc:sldChg>
      <pc:sldChg chg="addSp delSp modSp">
        <pc:chgData name="Rabia Koc" userId="e257d29cafbd29ec" providerId="Windows Live" clId="Web-{6023478D-BDBB-4449-A819-9E03DD0957CF}" dt="2020-10-29T19:31:15.777" v="3658" actId="20577"/>
        <pc:sldMkLst>
          <pc:docMk/>
          <pc:sldMk cId="863306451" sldId="329"/>
        </pc:sldMkLst>
        <pc:spChg chg="mod">
          <ac:chgData name="Rabia Koc" userId="e257d29cafbd29ec" providerId="Windows Live" clId="Web-{6023478D-BDBB-4449-A819-9E03DD0957CF}" dt="2020-10-29T19:31:15.777" v="3658" actId="20577"/>
          <ac:spMkLst>
            <pc:docMk/>
            <pc:sldMk cId="863306451" sldId="329"/>
            <ac:spMk id="2" creationId="{00000000-0000-0000-0000-000000000000}"/>
          </ac:spMkLst>
        </pc:spChg>
        <pc:spChg chg="del">
          <ac:chgData name="Rabia Koc" userId="e257d29cafbd29ec" providerId="Windows Live" clId="Web-{6023478D-BDBB-4449-A819-9E03DD0957CF}" dt="2020-10-29T16:03:46.528" v="25"/>
          <ac:spMkLst>
            <pc:docMk/>
            <pc:sldMk cId="863306451" sldId="329"/>
            <ac:spMk id="4" creationId="{00000000-0000-0000-0000-000000000000}"/>
          </ac:spMkLst>
        </pc:spChg>
        <pc:picChg chg="add del mod">
          <ac:chgData name="Rabia Koc" userId="e257d29cafbd29ec" providerId="Windows Live" clId="Web-{6023478D-BDBB-4449-A819-9E03DD0957CF}" dt="2020-10-29T16:17:14.666" v="266"/>
          <ac:picMkLst>
            <pc:docMk/>
            <pc:sldMk cId="863306451" sldId="329"/>
            <ac:picMk id="3" creationId="{7274C1B5-7FC2-4B62-B63F-B77D8E2DFABE}"/>
          </ac:picMkLst>
        </pc:picChg>
        <pc:picChg chg="add del mod">
          <ac:chgData name="Rabia Koc" userId="e257d29cafbd29ec" providerId="Windows Live" clId="Web-{6023478D-BDBB-4449-A819-9E03DD0957CF}" dt="2020-10-29T16:49:49.088" v="946"/>
          <ac:picMkLst>
            <pc:docMk/>
            <pc:sldMk cId="863306451" sldId="329"/>
            <ac:picMk id="5" creationId="{4507B88E-5F86-47EB-A1F3-42393C36FBDE}"/>
          </ac:picMkLst>
        </pc:picChg>
        <pc:picChg chg="add del mod">
          <ac:chgData name="Rabia Koc" userId="e257d29cafbd29ec" providerId="Windows Live" clId="Web-{6023478D-BDBB-4449-A819-9E03DD0957CF}" dt="2020-10-29T16:55:34.281" v="969"/>
          <ac:picMkLst>
            <pc:docMk/>
            <pc:sldMk cId="863306451" sldId="329"/>
            <ac:picMk id="6" creationId="{F73C3ECF-D42B-40E7-95AF-BE4F223422A0}"/>
          </ac:picMkLst>
        </pc:picChg>
        <pc:picChg chg="add del mod">
          <ac:chgData name="Rabia Koc" userId="e257d29cafbd29ec" providerId="Windows Live" clId="Web-{6023478D-BDBB-4449-A819-9E03DD0957CF}" dt="2020-10-29T17:16:07.411" v="1608"/>
          <ac:picMkLst>
            <pc:docMk/>
            <pc:sldMk cId="863306451" sldId="329"/>
            <ac:picMk id="7" creationId="{844B301B-BE90-4199-B5AD-5FAA2919F97A}"/>
          </ac:picMkLst>
        </pc:picChg>
        <pc:picChg chg="add del mod">
          <ac:chgData name="Rabia Koc" userId="e257d29cafbd29ec" providerId="Windows Live" clId="Web-{6023478D-BDBB-4449-A819-9E03DD0957CF}" dt="2020-10-29T17:28:35.798" v="1634"/>
          <ac:picMkLst>
            <pc:docMk/>
            <pc:sldMk cId="863306451" sldId="329"/>
            <ac:picMk id="8" creationId="{005B7CC3-8411-4065-8938-DA3D1353AAC3}"/>
          </ac:picMkLst>
        </pc:picChg>
        <pc:picChg chg="add del mod">
          <ac:chgData name="Rabia Koc" userId="e257d29cafbd29ec" providerId="Windows Live" clId="Web-{6023478D-BDBB-4449-A819-9E03DD0957CF}" dt="2020-10-29T18:04:52.131" v="2519"/>
          <ac:picMkLst>
            <pc:docMk/>
            <pc:sldMk cId="863306451" sldId="329"/>
            <ac:picMk id="9" creationId="{80B77685-7B2F-4A8A-9A9B-DDFDE51DDBCF}"/>
          </ac:picMkLst>
        </pc:picChg>
      </pc:sldChg>
      <pc:sldChg chg="addSp delSp modSp">
        <pc:chgData name="Rabia Koc" userId="e257d29cafbd29ec" providerId="Windows Live" clId="Web-{6023478D-BDBB-4449-A819-9E03DD0957CF}" dt="2020-10-29T19:34:45.033" v="3933" actId="20577"/>
        <pc:sldMkLst>
          <pc:docMk/>
          <pc:sldMk cId="411513037" sldId="330"/>
        </pc:sldMkLst>
        <pc:spChg chg="mod">
          <ac:chgData name="Rabia Koc" userId="e257d29cafbd29ec" providerId="Windows Live" clId="Web-{6023478D-BDBB-4449-A819-9E03DD0957CF}" dt="2020-10-29T16:04:19.638" v="32" actId="20577"/>
          <ac:spMkLst>
            <pc:docMk/>
            <pc:sldMk cId="411513037" sldId="330"/>
            <ac:spMk id="2" creationId="{00000000-0000-0000-0000-000000000000}"/>
          </ac:spMkLst>
        </pc:spChg>
        <pc:spChg chg="mod">
          <ac:chgData name="Rabia Koc" userId="e257d29cafbd29ec" providerId="Windows Live" clId="Web-{6023478D-BDBB-4449-A819-9E03DD0957CF}" dt="2020-10-29T19:34:45.033" v="3933" actId="20577"/>
          <ac:spMkLst>
            <pc:docMk/>
            <pc:sldMk cId="411513037" sldId="330"/>
            <ac:spMk id="4" creationId="{00000000-0000-0000-0000-000000000000}"/>
          </ac:spMkLst>
        </pc:spChg>
        <pc:graphicFrameChg chg="add del mod modGraphic">
          <ac:chgData name="Rabia Koc" userId="e257d29cafbd29ec" providerId="Windows Live" clId="Web-{6023478D-BDBB-4449-A819-9E03DD0957CF}" dt="2020-10-29T16:22:55" v="632"/>
          <ac:graphicFrameMkLst>
            <pc:docMk/>
            <pc:sldMk cId="411513037" sldId="330"/>
            <ac:graphicFrameMk id="6" creationId="{9EC19F40-DC02-47D3-AB3E-71CEA4220D55}"/>
          </ac:graphicFrameMkLst>
        </pc:graphicFrameChg>
        <pc:picChg chg="add del mod">
          <ac:chgData name="Rabia Koc" userId="e257d29cafbd29ec" providerId="Windows Live" clId="Web-{6023478D-BDBB-4449-A819-9E03DD0957CF}" dt="2020-10-29T16:17:57.979" v="277"/>
          <ac:picMkLst>
            <pc:docMk/>
            <pc:sldMk cId="411513037" sldId="330"/>
            <ac:picMk id="3" creationId="{F6255B0C-4CAC-4010-970F-00E5B75029AD}"/>
          </ac:picMkLst>
        </pc:picChg>
      </pc:sldChg>
      <pc:sldChg chg="modSp">
        <pc:chgData name="Rabia Koc" userId="e257d29cafbd29ec" providerId="Windows Live" clId="Web-{6023478D-BDBB-4449-A819-9E03DD0957CF}" dt="2020-10-29T19:35:38.285" v="4006" actId="20577"/>
        <pc:sldMkLst>
          <pc:docMk/>
          <pc:sldMk cId="3600247293" sldId="331"/>
        </pc:sldMkLst>
        <pc:spChg chg="mod">
          <ac:chgData name="Rabia Koc" userId="e257d29cafbd29ec" providerId="Windows Live" clId="Web-{6023478D-BDBB-4449-A819-9E03DD0957CF}" dt="2020-10-29T16:05:38.326" v="101" actId="20577"/>
          <ac:spMkLst>
            <pc:docMk/>
            <pc:sldMk cId="3600247293" sldId="331"/>
            <ac:spMk id="2" creationId="{00000000-0000-0000-0000-000000000000}"/>
          </ac:spMkLst>
        </pc:spChg>
        <pc:spChg chg="mod">
          <ac:chgData name="Rabia Koc" userId="e257d29cafbd29ec" providerId="Windows Live" clId="Web-{6023478D-BDBB-4449-A819-9E03DD0957CF}" dt="2020-10-29T19:35:38.285" v="4006" actId="20577"/>
          <ac:spMkLst>
            <pc:docMk/>
            <pc:sldMk cId="3600247293" sldId="331"/>
            <ac:spMk id="4" creationId="{00000000-0000-0000-0000-000000000000}"/>
          </ac:spMkLst>
        </pc:spChg>
      </pc:sldChg>
      <pc:sldChg chg="addSp delSp modSp">
        <pc:chgData name="Rabia Koc" userId="e257d29cafbd29ec" providerId="Windows Live" clId="Web-{6023478D-BDBB-4449-A819-9E03DD0957CF}" dt="2020-10-29T19:35:52.097" v="4009" actId="20577"/>
        <pc:sldMkLst>
          <pc:docMk/>
          <pc:sldMk cId="2209781194" sldId="332"/>
        </pc:sldMkLst>
        <pc:spChg chg="mod">
          <ac:chgData name="Rabia Koc" userId="e257d29cafbd29ec" providerId="Windows Live" clId="Web-{6023478D-BDBB-4449-A819-9E03DD0957CF}" dt="2020-10-29T16:06:21.327" v="114" actId="20577"/>
          <ac:spMkLst>
            <pc:docMk/>
            <pc:sldMk cId="2209781194" sldId="332"/>
            <ac:spMk id="2" creationId="{00000000-0000-0000-0000-000000000000}"/>
          </ac:spMkLst>
        </pc:spChg>
        <pc:spChg chg="add del mod">
          <ac:chgData name="Rabia Koc" userId="e257d29cafbd29ec" providerId="Windows Live" clId="Web-{6023478D-BDBB-4449-A819-9E03DD0957CF}" dt="2020-10-29T18:32:36.130" v="2689"/>
          <ac:spMkLst>
            <pc:docMk/>
            <pc:sldMk cId="2209781194" sldId="332"/>
            <ac:spMk id="3" creationId="{5CCCC7C0-B5EB-4B1F-9FDF-C739C3FA02A0}"/>
          </ac:spMkLst>
        </pc:spChg>
        <pc:spChg chg="mod">
          <ac:chgData name="Rabia Koc" userId="e257d29cafbd29ec" providerId="Windows Live" clId="Web-{6023478D-BDBB-4449-A819-9E03DD0957CF}" dt="2020-10-29T19:35:52.097" v="4009" actId="20577"/>
          <ac:spMkLst>
            <pc:docMk/>
            <pc:sldMk cId="2209781194" sldId="332"/>
            <ac:spMk id="4" creationId="{00000000-0000-0000-0000-000000000000}"/>
          </ac:spMkLst>
        </pc:spChg>
      </pc:sldChg>
      <pc:sldChg chg="modSp">
        <pc:chgData name="Rabia Koc" userId="e257d29cafbd29ec" providerId="Windows Live" clId="Web-{6023478D-BDBB-4449-A819-9E03DD0957CF}" dt="2020-10-29T19:36:21.536" v="4014" actId="20577"/>
        <pc:sldMkLst>
          <pc:docMk/>
          <pc:sldMk cId="3213002370" sldId="333"/>
        </pc:sldMkLst>
        <pc:spChg chg="mod">
          <ac:chgData name="Rabia Koc" userId="e257d29cafbd29ec" providerId="Windows Live" clId="Web-{6023478D-BDBB-4449-A819-9E03DD0957CF}" dt="2020-10-29T16:06:44.421" v="126" actId="20577"/>
          <ac:spMkLst>
            <pc:docMk/>
            <pc:sldMk cId="3213002370" sldId="333"/>
            <ac:spMk id="2" creationId="{00000000-0000-0000-0000-000000000000}"/>
          </ac:spMkLst>
        </pc:spChg>
        <pc:spChg chg="mod">
          <ac:chgData name="Rabia Koc" userId="e257d29cafbd29ec" providerId="Windows Live" clId="Web-{6023478D-BDBB-4449-A819-9E03DD0957CF}" dt="2020-10-29T19:36:21.536" v="4014" actId="20577"/>
          <ac:spMkLst>
            <pc:docMk/>
            <pc:sldMk cId="3213002370" sldId="333"/>
            <ac:spMk id="4" creationId="{00000000-0000-0000-0000-000000000000}"/>
          </ac:spMkLst>
        </pc:spChg>
      </pc:sldChg>
      <pc:sldChg chg="modSp">
        <pc:chgData name="Rabia Koc" userId="e257d29cafbd29ec" providerId="Windows Live" clId="Web-{6023478D-BDBB-4449-A819-9E03DD0957CF}" dt="2020-10-29T19:36:38.396" v="4021" actId="20577"/>
        <pc:sldMkLst>
          <pc:docMk/>
          <pc:sldMk cId="893007247" sldId="334"/>
        </pc:sldMkLst>
        <pc:spChg chg="mod">
          <ac:chgData name="Rabia Koc" userId="e257d29cafbd29ec" providerId="Windows Live" clId="Web-{6023478D-BDBB-4449-A819-9E03DD0957CF}" dt="2020-10-29T16:07:37.969" v="157" actId="20577"/>
          <ac:spMkLst>
            <pc:docMk/>
            <pc:sldMk cId="893007247" sldId="334"/>
            <ac:spMk id="2" creationId="{00000000-0000-0000-0000-000000000000}"/>
          </ac:spMkLst>
        </pc:spChg>
        <pc:spChg chg="mod">
          <ac:chgData name="Rabia Koc" userId="e257d29cafbd29ec" providerId="Windows Live" clId="Web-{6023478D-BDBB-4449-A819-9E03DD0957CF}" dt="2020-10-29T19:36:38.396" v="4021" actId="20577"/>
          <ac:spMkLst>
            <pc:docMk/>
            <pc:sldMk cId="893007247" sldId="334"/>
            <ac:spMk id="4" creationId="{00000000-0000-0000-0000-000000000000}"/>
          </ac:spMkLst>
        </pc:spChg>
      </pc:sldChg>
      <pc:sldChg chg="modSp">
        <pc:chgData name="Rabia Koc" userId="e257d29cafbd29ec" providerId="Windows Live" clId="Web-{6023478D-BDBB-4449-A819-9E03DD0957CF}" dt="2020-10-29T19:36:53.537" v="4026" actId="20577"/>
        <pc:sldMkLst>
          <pc:docMk/>
          <pc:sldMk cId="2992803823" sldId="335"/>
        </pc:sldMkLst>
        <pc:spChg chg="mod">
          <ac:chgData name="Rabia Koc" userId="e257d29cafbd29ec" providerId="Windows Live" clId="Web-{6023478D-BDBB-4449-A819-9E03DD0957CF}" dt="2020-10-29T16:08:03.110" v="167" actId="20577"/>
          <ac:spMkLst>
            <pc:docMk/>
            <pc:sldMk cId="2992803823" sldId="335"/>
            <ac:spMk id="2" creationId="{00000000-0000-0000-0000-000000000000}"/>
          </ac:spMkLst>
        </pc:spChg>
        <pc:spChg chg="mod">
          <ac:chgData name="Rabia Koc" userId="e257d29cafbd29ec" providerId="Windows Live" clId="Web-{6023478D-BDBB-4449-A819-9E03DD0957CF}" dt="2020-10-29T19:36:53.537" v="4026" actId="20577"/>
          <ac:spMkLst>
            <pc:docMk/>
            <pc:sldMk cId="2992803823" sldId="335"/>
            <ac:spMk id="4" creationId="{00000000-0000-0000-0000-000000000000}"/>
          </ac:spMkLst>
        </pc:spChg>
      </pc:sldChg>
      <pc:sldChg chg="modSp">
        <pc:chgData name="Rabia Koc" userId="e257d29cafbd29ec" providerId="Windows Live" clId="Web-{6023478D-BDBB-4449-A819-9E03DD0957CF}" dt="2020-10-29T19:37:01.756" v="4029" actId="20577"/>
        <pc:sldMkLst>
          <pc:docMk/>
          <pc:sldMk cId="2822518633" sldId="336"/>
        </pc:sldMkLst>
        <pc:spChg chg="mod">
          <ac:chgData name="Rabia Koc" userId="e257d29cafbd29ec" providerId="Windows Live" clId="Web-{6023478D-BDBB-4449-A819-9E03DD0957CF}" dt="2020-10-29T16:08:19.095" v="172" actId="20577"/>
          <ac:spMkLst>
            <pc:docMk/>
            <pc:sldMk cId="2822518633" sldId="336"/>
            <ac:spMk id="2" creationId="{00000000-0000-0000-0000-000000000000}"/>
          </ac:spMkLst>
        </pc:spChg>
        <pc:spChg chg="mod">
          <ac:chgData name="Rabia Koc" userId="e257d29cafbd29ec" providerId="Windows Live" clId="Web-{6023478D-BDBB-4449-A819-9E03DD0957CF}" dt="2020-10-29T19:37:01.756" v="4029" actId="20577"/>
          <ac:spMkLst>
            <pc:docMk/>
            <pc:sldMk cId="2822518633" sldId="336"/>
            <ac:spMk id="4" creationId="{00000000-0000-0000-0000-000000000000}"/>
          </ac:spMkLst>
        </pc:spChg>
      </pc:sldChg>
      <pc:sldChg chg="modSp">
        <pc:chgData name="Rabia Koc" userId="e257d29cafbd29ec" providerId="Windows Live" clId="Web-{6023478D-BDBB-4449-A819-9E03DD0957CF}" dt="2020-10-29T19:37:10.365" v="4032" actId="20577"/>
        <pc:sldMkLst>
          <pc:docMk/>
          <pc:sldMk cId="4056080118" sldId="337"/>
        </pc:sldMkLst>
        <pc:spChg chg="mod">
          <ac:chgData name="Rabia Koc" userId="e257d29cafbd29ec" providerId="Windows Live" clId="Web-{6023478D-BDBB-4449-A819-9E03DD0957CF}" dt="2020-10-29T16:08:40.970" v="180" actId="20577"/>
          <ac:spMkLst>
            <pc:docMk/>
            <pc:sldMk cId="4056080118" sldId="337"/>
            <ac:spMk id="2" creationId="{00000000-0000-0000-0000-000000000000}"/>
          </ac:spMkLst>
        </pc:spChg>
        <pc:spChg chg="mod">
          <ac:chgData name="Rabia Koc" userId="e257d29cafbd29ec" providerId="Windows Live" clId="Web-{6023478D-BDBB-4449-A819-9E03DD0957CF}" dt="2020-10-29T19:37:10.365" v="4032" actId="20577"/>
          <ac:spMkLst>
            <pc:docMk/>
            <pc:sldMk cId="4056080118" sldId="337"/>
            <ac:spMk id="4" creationId="{00000000-0000-0000-0000-000000000000}"/>
          </ac:spMkLst>
        </pc:spChg>
      </pc:sldChg>
      <pc:sldChg chg="modSp">
        <pc:chgData name="Rabia Koc" userId="e257d29cafbd29ec" providerId="Windows Live" clId="Web-{6023478D-BDBB-4449-A819-9E03DD0957CF}" dt="2020-10-29T19:37:24.413" v="4039" actId="20577"/>
        <pc:sldMkLst>
          <pc:docMk/>
          <pc:sldMk cId="932183388" sldId="338"/>
        </pc:sldMkLst>
        <pc:spChg chg="mod">
          <ac:chgData name="Rabia Koc" userId="e257d29cafbd29ec" providerId="Windows Live" clId="Web-{6023478D-BDBB-4449-A819-9E03DD0957CF}" dt="2020-10-29T16:08:53.158" v="189" actId="20577"/>
          <ac:spMkLst>
            <pc:docMk/>
            <pc:sldMk cId="932183388" sldId="338"/>
            <ac:spMk id="2" creationId="{00000000-0000-0000-0000-000000000000}"/>
          </ac:spMkLst>
        </pc:spChg>
        <pc:spChg chg="mod">
          <ac:chgData name="Rabia Koc" userId="e257d29cafbd29ec" providerId="Windows Live" clId="Web-{6023478D-BDBB-4449-A819-9E03DD0957CF}" dt="2020-10-29T19:37:24.413" v="4039" actId="20577"/>
          <ac:spMkLst>
            <pc:docMk/>
            <pc:sldMk cId="932183388" sldId="338"/>
            <ac:spMk id="4" creationId="{00000000-0000-0000-0000-000000000000}"/>
          </ac:spMkLst>
        </pc:spChg>
      </pc:sldChg>
      <pc:sldChg chg="modSp">
        <pc:chgData name="Rabia Koc" userId="e257d29cafbd29ec" providerId="Windows Live" clId="Web-{6023478D-BDBB-4449-A819-9E03DD0957CF}" dt="2020-10-29T19:37:31.928" v="4047" actId="20577"/>
        <pc:sldMkLst>
          <pc:docMk/>
          <pc:sldMk cId="2475002029" sldId="339"/>
        </pc:sldMkLst>
        <pc:spChg chg="mod">
          <ac:chgData name="Rabia Koc" userId="e257d29cafbd29ec" providerId="Windows Live" clId="Web-{6023478D-BDBB-4449-A819-9E03DD0957CF}" dt="2020-10-29T16:09:28.721" v="206" actId="20577"/>
          <ac:spMkLst>
            <pc:docMk/>
            <pc:sldMk cId="2475002029" sldId="339"/>
            <ac:spMk id="2" creationId="{00000000-0000-0000-0000-000000000000}"/>
          </ac:spMkLst>
        </pc:spChg>
        <pc:spChg chg="mod">
          <ac:chgData name="Rabia Koc" userId="e257d29cafbd29ec" providerId="Windows Live" clId="Web-{6023478D-BDBB-4449-A819-9E03DD0957CF}" dt="2020-10-29T19:37:31.928" v="4047" actId="20577"/>
          <ac:spMkLst>
            <pc:docMk/>
            <pc:sldMk cId="2475002029" sldId="339"/>
            <ac:spMk id="4" creationId="{00000000-0000-0000-0000-000000000000}"/>
          </ac:spMkLst>
        </pc:spChg>
      </pc:sldChg>
      <pc:sldChg chg="modSp">
        <pc:chgData name="Rabia Koc" userId="e257d29cafbd29ec" providerId="Windows Live" clId="Web-{6023478D-BDBB-4449-A819-9E03DD0957CF}" dt="2020-10-29T19:37:50.570" v="4056" actId="20577"/>
        <pc:sldMkLst>
          <pc:docMk/>
          <pc:sldMk cId="378657336" sldId="340"/>
        </pc:sldMkLst>
        <pc:spChg chg="mod">
          <ac:chgData name="Rabia Koc" userId="e257d29cafbd29ec" providerId="Windows Live" clId="Web-{6023478D-BDBB-4449-A819-9E03DD0957CF}" dt="2020-10-29T16:09:44.190" v="212" actId="20577"/>
          <ac:spMkLst>
            <pc:docMk/>
            <pc:sldMk cId="378657336" sldId="340"/>
            <ac:spMk id="2" creationId="{00000000-0000-0000-0000-000000000000}"/>
          </ac:spMkLst>
        </pc:spChg>
        <pc:spChg chg="mod">
          <ac:chgData name="Rabia Koc" userId="e257d29cafbd29ec" providerId="Windows Live" clId="Web-{6023478D-BDBB-4449-A819-9E03DD0957CF}" dt="2020-10-29T19:37:50.570" v="4056" actId="20577"/>
          <ac:spMkLst>
            <pc:docMk/>
            <pc:sldMk cId="378657336" sldId="340"/>
            <ac:spMk id="4" creationId="{00000000-0000-0000-0000-000000000000}"/>
          </ac:spMkLst>
        </pc:spChg>
      </pc:sldChg>
      <pc:sldChg chg="modSp">
        <pc:chgData name="Rabia Koc" userId="e257d29cafbd29ec" providerId="Windows Live" clId="Web-{6023478D-BDBB-4449-A819-9E03DD0957CF}" dt="2020-10-29T18:36:16.292" v="2760" actId="20577"/>
        <pc:sldMkLst>
          <pc:docMk/>
          <pc:sldMk cId="2934124725" sldId="341"/>
        </pc:sldMkLst>
        <pc:spChg chg="mod">
          <ac:chgData name="Rabia Koc" userId="e257d29cafbd29ec" providerId="Windows Live" clId="Web-{6023478D-BDBB-4449-A819-9E03DD0957CF}" dt="2020-10-29T16:10:04.081" v="220" actId="20577"/>
          <ac:spMkLst>
            <pc:docMk/>
            <pc:sldMk cId="2934124725" sldId="341"/>
            <ac:spMk id="2" creationId="{00000000-0000-0000-0000-000000000000}"/>
          </ac:spMkLst>
        </pc:spChg>
        <pc:spChg chg="mod">
          <ac:chgData name="Rabia Koc" userId="e257d29cafbd29ec" providerId="Windows Live" clId="Web-{6023478D-BDBB-4449-A819-9E03DD0957CF}" dt="2020-10-29T18:36:16.292" v="2760" actId="20577"/>
          <ac:spMkLst>
            <pc:docMk/>
            <pc:sldMk cId="2934124725" sldId="341"/>
            <ac:spMk id="4" creationId="{00000000-0000-0000-0000-000000000000}"/>
          </ac:spMkLst>
        </pc:spChg>
      </pc:sldChg>
      <pc:sldChg chg="delSp modSp new">
        <pc:chgData name="Rabia Koc" userId="e257d29cafbd29ec" providerId="Windows Live" clId="Web-{6023478D-BDBB-4449-A819-9E03DD0957CF}" dt="2020-10-29T19:38:06.226" v="4061" actId="20577"/>
        <pc:sldMkLst>
          <pc:docMk/>
          <pc:sldMk cId="3244031074" sldId="342"/>
        </pc:sldMkLst>
        <pc:spChg chg="mod">
          <ac:chgData name="Rabia Koc" userId="e257d29cafbd29ec" providerId="Windows Live" clId="Web-{6023478D-BDBB-4449-A819-9E03DD0957CF}" dt="2020-10-29T16:10:48.097" v="237" actId="14100"/>
          <ac:spMkLst>
            <pc:docMk/>
            <pc:sldMk cId="3244031074" sldId="342"/>
            <ac:spMk id="2" creationId="{EAA0A7EB-F43F-4983-BD17-888CB9BC8CB5}"/>
          </ac:spMkLst>
        </pc:spChg>
        <pc:spChg chg="del">
          <ac:chgData name="Rabia Koc" userId="e257d29cafbd29ec" providerId="Windows Live" clId="Web-{6023478D-BDBB-4449-A819-9E03DD0957CF}" dt="2020-10-29T16:10:30.878" v="227"/>
          <ac:spMkLst>
            <pc:docMk/>
            <pc:sldMk cId="3244031074" sldId="342"/>
            <ac:spMk id="3" creationId="{777E651E-E421-4722-A916-6354B864270D}"/>
          </ac:spMkLst>
        </pc:spChg>
        <pc:spChg chg="mod">
          <ac:chgData name="Rabia Koc" userId="e257d29cafbd29ec" providerId="Windows Live" clId="Web-{6023478D-BDBB-4449-A819-9E03DD0957CF}" dt="2020-10-29T19:38:06.226" v="4061" actId="20577"/>
          <ac:spMkLst>
            <pc:docMk/>
            <pc:sldMk cId="3244031074" sldId="342"/>
            <ac:spMk id="4" creationId="{A45A9952-012A-4E3D-A216-BD407F750306}"/>
          </ac:spMkLst>
        </pc:spChg>
      </pc:sldChg>
      <pc:sldChg chg="delSp modSp new">
        <pc:chgData name="Rabia Koc" userId="e257d29cafbd29ec" providerId="Windows Live" clId="Web-{6023478D-BDBB-4449-A819-9E03DD0957CF}" dt="2020-10-29T19:38:14.602" v="4064" actId="20577"/>
        <pc:sldMkLst>
          <pc:docMk/>
          <pc:sldMk cId="1823226378" sldId="343"/>
        </pc:sldMkLst>
        <pc:spChg chg="del">
          <ac:chgData name="Rabia Koc" userId="e257d29cafbd29ec" providerId="Windows Live" clId="Web-{6023478D-BDBB-4449-A819-9E03DD0957CF}" dt="2020-10-29T16:11:17.113" v="248"/>
          <ac:spMkLst>
            <pc:docMk/>
            <pc:sldMk cId="1823226378" sldId="343"/>
            <ac:spMk id="2" creationId="{855CC7DB-E1F0-4E1F-A9E0-81DE9CE3E978}"/>
          </ac:spMkLst>
        </pc:spChg>
        <pc:spChg chg="del">
          <ac:chgData name="Rabia Koc" userId="e257d29cafbd29ec" providerId="Windows Live" clId="Web-{6023478D-BDBB-4449-A819-9E03DD0957CF}" dt="2020-10-29T16:11:18.848" v="249"/>
          <ac:spMkLst>
            <pc:docMk/>
            <pc:sldMk cId="1823226378" sldId="343"/>
            <ac:spMk id="3" creationId="{295EFA0E-E0AD-4BE8-BE26-C15D69937932}"/>
          </ac:spMkLst>
        </pc:spChg>
        <pc:spChg chg="mod">
          <ac:chgData name="Rabia Koc" userId="e257d29cafbd29ec" providerId="Windows Live" clId="Web-{6023478D-BDBB-4449-A819-9E03DD0957CF}" dt="2020-10-29T19:38:14.602" v="4064" actId="20577"/>
          <ac:spMkLst>
            <pc:docMk/>
            <pc:sldMk cId="1823226378" sldId="343"/>
            <ac:spMk id="4" creationId="{7DD3C1F4-FD16-4D18-AACA-0BB63A024A7A}"/>
          </ac:spMkLst>
        </pc:spChg>
      </pc:sldChg>
      <pc:sldChg chg="addSp delSp modSp new del">
        <pc:chgData name="Rabia Koc" userId="e257d29cafbd29ec" providerId="Windows Live" clId="Web-{6023478D-BDBB-4449-A819-9E03DD0957CF}" dt="2020-10-29T19:11:11.040" v="3372"/>
        <pc:sldMkLst>
          <pc:docMk/>
          <pc:sldMk cId="327762079" sldId="344"/>
        </pc:sldMkLst>
        <pc:spChg chg="mod">
          <ac:chgData name="Rabia Koc" userId="e257d29cafbd29ec" providerId="Windows Live" clId="Web-{6023478D-BDBB-4449-A819-9E03DD0957CF}" dt="2020-10-29T18:37:00.450" v="2800" actId="20577"/>
          <ac:spMkLst>
            <pc:docMk/>
            <pc:sldMk cId="327762079" sldId="344"/>
            <ac:spMk id="2" creationId="{EFB2C1CC-B10B-4854-B2B3-F2BF283B9D90}"/>
          </ac:spMkLst>
        </pc:spChg>
        <pc:spChg chg="del">
          <ac:chgData name="Rabia Koc" userId="e257d29cafbd29ec" providerId="Windows Live" clId="Web-{6023478D-BDBB-4449-A819-9E03DD0957CF}" dt="2020-10-29T18:36:43.699" v="2773"/>
          <ac:spMkLst>
            <pc:docMk/>
            <pc:sldMk cId="327762079" sldId="344"/>
            <ac:spMk id="3" creationId="{01BCA53A-1062-47C7-BB2D-009D3179D6DB}"/>
          </ac:spMkLst>
        </pc:spChg>
        <pc:spChg chg="mod">
          <ac:chgData name="Rabia Koc" userId="e257d29cafbd29ec" providerId="Windows Live" clId="Web-{6023478D-BDBB-4449-A819-9E03DD0957CF}" dt="2020-10-29T18:38:15.452" v="2814" actId="20577"/>
          <ac:spMkLst>
            <pc:docMk/>
            <pc:sldMk cId="327762079" sldId="344"/>
            <ac:spMk id="4" creationId="{537234DC-856A-4D26-87B5-70B0BACF0FE2}"/>
          </ac:spMkLst>
        </pc:spChg>
        <pc:picChg chg="add del mod">
          <ac:chgData name="Rabia Koc" userId="e257d29cafbd29ec" providerId="Windows Live" clId="Web-{6023478D-BDBB-4449-A819-9E03DD0957CF}" dt="2020-10-29T18:52:27.648" v="3053"/>
          <ac:picMkLst>
            <pc:docMk/>
            <pc:sldMk cId="327762079" sldId="344"/>
            <ac:picMk id="5" creationId="{3DF4C867-C86B-479C-95DC-54DBE19CD52A}"/>
          </ac:picMkLst>
        </pc:picChg>
        <pc:picChg chg="add mod">
          <ac:chgData name="Rabia Koc" userId="e257d29cafbd29ec" providerId="Windows Live" clId="Web-{6023478D-BDBB-4449-A819-9E03DD0957CF}" dt="2020-10-29T18:53:05.837" v="3064" actId="1076"/>
          <ac:picMkLst>
            <pc:docMk/>
            <pc:sldMk cId="327762079" sldId="344"/>
            <ac:picMk id="6" creationId="{96DDAE13-DA90-4BE6-B900-5E62F89CC909}"/>
          </ac:picMkLst>
        </pc:picChg>
        <pc:picChg chg="add mod">
          <ac:chgData name="Rabia Koc" userId="e257d29cafbd29ec" providerId="Windows Live" clId="Web-{6023478D-BDBB-4449-A819-9E03DD0957CF}" dt="2020-10-29T18:52:59.977" v="3061" actId="1076"/>
          <ac:picMkLst>
            <pc:docMk/>
            <pc:sldMk cId="327762079" sldId="344"/>
            <ac:picMk id="7" creationId="{68E3A2E7-0EBB-446F-A42A-23E7C6018176}"/>
          </ac:picMkLst>
        </pc:picChg>
      </pc:sldChg>
      <pc:sldChg chg="addSp delSp modSp new del">
        <pc:chgData name="Rabia Koc" userId="e257d29cafbd29ec" providerId="Windows Live" clId="Web-{6023478D-BDBB-4449-A819-9E03DD0957CF}" dt="2020-10-29T17:38:15.761" v="2018"/>
        <pc:sldMkLst>
          <pc:docMk/>
          <pc:sldMk cId="1409372887" sldId="344"/>
        </pc:sldMkLst>
        <pc:spChg chg="mod">
          <ac:chgData name="Rabia Koc" userId="e257d29cafbd29ec" providerId="Windows Live" clId="Web-{6023478D-BDBB-4449-A819-9E03DD0957CF}" dt="2020-10-29T17:03:42.696" v="1320"/>
          <ac:spMkLst>
            <pc:docMk/>
            <pc:sldMk cId="1409372887" sldId="344"/>
            <ac:spMk id="2" creationId="{AC44ECAA-A52F-4F45-8F1A-8F622E1C16CD}"/>
          </ac:spMkLst>
        </pc:spChg>
        <pc:spChg chg="del">
          <ac:chgData name="Rabia Koc" userId="e257d29cafbd29ec" providerId="Windows Live" clId="Web-{6023478D-BDBB-4449-A819-9E03DD0957CF}" dt="2020-10-29T17:03:36.227" v="1317"/>
          <ac:spMkLst>
            <pc:docMk/>
            <pc:sldMk cId="1409372887" sldId="344"/>
            <ac:spMk id="3" creationId="{62A24D5C-7041-45FF-870A-F8726C7F3EB7}"/>
          </ac:spMkLst>
        </pc:spChg>
        <pc:spChg chg="mod">
          <ac:chgData name="Rabia Koc" userId="e257d29cafbd29ec" providerId="Windows Live" clId="Web-{6023478D-BDBB-4449-A819-9E03DD0957CF}" dt="2020-10-29T17:03:54.868" v="1338" actId="20577"/>
          <ac:spMkLst>
            <pc:docMk/>
            <pc:sldMk cId="1409372887" sldId="344"/>
            <ac:spMk id="4" creationId="{2D3775BD-737F-4746-A050-4187F58D9426}"/>
          </ac:spMkLst>
        </pc:spChg>
        <pc:picChg chg="add del mod">
          <ac:chgData name="Rabia Koc" userId="e257d29cafbd29ec" providerId="Windows Live" clId="Web-{6023478D-BDBB-4449-A819-9E03DD0957CF}" dt="2020-10-29T17:08:30.060" v="1375"/>
          <ac:picMkLst>
            <pc:docMk/>
            <pc:sldMk cId="1409372887" sldId="344"/>
            <ac:picMk id="5" creationId="{CD73C493-FE5B-4588-A28A-6167FAA2F94B}"/>
          </ac:picMkLst>
        </pc:picChg>
        <pc:picChg chg="add del mod">
          <ac:chgData name="Rabia Koc" userId="e257d29cafbd29ec" providerId="Windows Live" clId="Web-{6023478D-BDBB-4449-A819-9E03DD0957CF}" dt="2020-10-29T17:08:29.591" v="1374"/>
          <ac:picMkLst>
            <pc:docMk/>
            <pc:sldMk cId="1409372887" sldId="344"/>
            <ac:picMk id="6" creationId="{9844FDBA-6BBE-4BB3-B777-70F83CD3817E}"/>
          </ac:picMkLst>
        </pc:picChg>
        <pc:picChg chg="add del mod">
          <ac:chgData name="Rabia Koc" userId="e257d29cafbd29ec" providerId="Windows Live" clId="Web-{6023478D-BDBB-4449-A819-9E03DD0957CF}" dt="2020-10-29T17:08:31.732" v="1376"/>
          <ac:picMkLst>
            <pc:docMk/>
            <pc:sldMk cId="1409372887" sldId="344"/>
            <ac:picMk id="7" creationId="{C9A88CCA-51A0-4756-9BF1-81EE702EDBE2}"/>
          </ac:picMkLst>
        </pc:picChg>
        <pc:picChg chg="add mod">
          <ac:chgData name="Rabia Koc" userId="e257d29cafbd29ec" providerId="Windows Live" clId="Web-{6023478D-BDBB-4449-A819-9E03DD0957CF}" dt="2020-10-29T17:09:25.717" v="1389" actId="1076"/>
          <ac:picMkLst>
            <pc:docMk/>
            <pc:sldMk cId="1409372887" sldId="344"/>
            <ac:picMk id="8" creationId="{84E22850-88D7-41A3-87CB-D62A60CB402B}"/>
          </ac:picMkLst>
        </pc:picChg>
        <pc:picChg chg="add mod">
          <ac:chgData name="Rabia Koc" userId="e257d29cafbd29ec" providerId="Windows Live" clId="Web-{6023478D-BDBB-4449-A819-9E03DD0957CF}" dt="2020-10-29T17:09:25.686" v="1388" actId="1076"/>
          <ac:picMkLst>
            <pc:docMk/>
            <pc:sldMk cId="1409372887" sldId="344"/>
            <ac:picMk id="9" creationId="{B6ED3B54-4A8B-49B5-8967-C53906FBAEA8}"/>
          </ac:picMkLst>
        </pc:picChg>
        <pc:picChg chg="add mod">
          <ac:chgData name="Rabia Koc" userId="e257d29cafbd29ec" providerId="Windows Live" clId="Web-{6023478D-BDBB-4449-A819-9E03DD0957CF}" dt="2020-10-29T17:09:25.639" v="1387" actId="1076"/>
          <ac:picMkLst>
            <pc:docMk/>
            <pc:sldMk cId="1409372887" sldId="344"/>
            <ac:picMk id="10" creationId="{F0DEB3D3-595A-4EF0-ADEC-7CD9010A1C79}"/>
          </ac:picMkLst>
        </pc:picChg>
      </pc:sldChg>
      <pc:sldChg chg="addSp delSp modSp new">
        <pc:chgData name="Rabia Koc" userId="e257d29cafbd29ec" providerId="Windows Live" clId="Web-{6023478D-BDBB-4449-A819-9E03DD0957CF}" dt="2020-10-29T19:42:00.389" v="4078" actId="1076"/>
        <pc:sldMkLst>
          <pc:docMk/>
          <pc:sldMk cId="3286207488" sldId="344"/>
        </pc:sldMkLst>
        <pc:spChg chg="mod">
          <ac:chgData name="Rabia Koc" userId="e257d29cafbd29ec" providerId="Windows Live" clId="Web-{6023478D-BDBB-4449-A819-9E03DD0957CF}" dt="2020-10-29T19:42:00.389" v="4078" actId="1076"/>
          <ac:spMkLst>
            <pc:docMk/>
            <pc:sldMk cId="3286207488" sldId="344"/>
            <ac:spMk id="2" creationId="{346A0399-39B9-4F44-AF92-BDE64AEFDF1F}"/>
          </ac:spMkLst>
        </pc:spChg>
        <pc:spChg chg="del">
          <ac:chgData name="Rabia Koc" userId="e257d29cafbd29ec" providerId="Windows Live" clId="Web-{6023478D-BDBB-4449-A819-9E03DD0957CF}" dt="2020-10-29T19:21:07.994" v="3565"/>
          <ac:spMkLst>
            <pc:docMk/>
            <pc:sldMk cId="3286207488" sldId="344"/>
            <ac:spMk id="3" creationId="{147DA035-1D6D-4279-8902-9CBAC572516A}"/>
          </ac:spMkLst>
        </pc:spChg>
        <pc:spChg chg="mod">
          <ac:chgData name="Rabia Koc" userId="e257d29cafbd29ec" providerId="Windows Live" clId="Web-{6023478D-BDBB-4449-A819-9E03DD0957CF}" dt="2020-10-29T19:21:43.870" v="3613" actId="20577"/>
          <ac:spMkLst>
            <pc:docMk/>
            <pc:sldMk cId="3286207488" sldId="344"/>
            <ac:spMk id="4" creationId="{CC275C77-C16D-4EB6-9475-BD05969B8294}"/>
          </ac:spMkLst>
        </pc:spChg>
        <pc:picChg chg="add del mod">
          <ac:chgData name="Rabia Koc" userId="e257d29cafbd29ec" providerId="Windows Live" clId="Web-{6023478D-BDBB-4449-A819-9E03DD0957CF}" dt="2020-10-29T19:41:28.685" v="4072"/>
          <ac:picMkLst>
            <pc:docMk/>
            <pc:sldMk cId="3286207488" sldId="344"/>
            <ac:picMk id="5" creationId="{9A5E33C7-57C3-4295-9E01-7C9CEE4CA562}"/>
          </ac:picMkLst>
        </pc:picChg>
        <pc:picChg chg="add del mod">
          <ac:chgData name="Rabia Koc" userId="e257d29cafbd29ec" providerId="Windows Live" clId="Web-{6023478D-BDBB-4449-A819-9E03DD0957CF}" dt="2020-10-29T19:41:30.107" v="4073"/>
          <ac:picMkLst>
            <pc:docMk/>
            <pc:sldMk cId="3286207488" sldId="344"/>
            <ac:picMk id="6" creationId="{D87D3471-39DA-4BFF-8D2E-5F12BE7AE916}"/>
          </ac:picMkLst>
        </pc:picChg>
        <pc:picChg chg="add mod">
          <ac:chgData name="Rabia Koc" userId="e257d29cafbd29ec" providerId="Windows Live" clId="Web-{6023478D-BDBB-4449-A819-9E03DD0957CF}" dt="2020-10-29T19:41:53.358" v="4077" actId="1076"/>
          <ac:picMkLst>
            <pc:docMk/>
            <pc:sldMk cId="3286207488" sldId="344"/>
            <ac:picMk id="7" creationId="{4C995ECE-5B37-4F96-8E3C-623BD027CF3C}"/>
          </ac:picMkLst>
        </pc:picChg>
      </pc:sldChg>
      <pc:sldChg chg="delSp modSp new">
        <pc:chgData name="Rabia Koc" userId="e257d29cafbd29ec" providerId="Windows Live" clId="Web-{6023478D-BDBB-4449-A819-9E03DD0957CF}" dt="2020-10-29T19:38:32.774" v="4069" actId="20577"/>
        <pc:sldMkLst>
          <pc:docMk/>
          <pc:sldMk cId="1574990553" sldId="345"/>
        </pc:sldMkLst>
        <pc:spChg chg="del">
          <ac:chgData name="Rabia Koc" userId="e257d29cafbd29ec" providerId="Windows Live" clId="Web-{6023478D-BDBB-4449-A819-9E03DD0957CF}" dt="2020-10-29T19:23:49.311" v="3631"/>
          <ac:spMkLst>
            <pc:docMk/>
            <pc:sldMk cId="1574990553" sldId="345"/>
            <ac:spMk id="2" creationId="{6006E8E9-3024-4D42-BA69-D5A6EF57CF1C}"/>
          </ac:spMkLst>
        </pc:spChg>
        <pc:spChg chg="del">
          <ac:chgData name="Rabia Koc" userId="e257d29cafbd29ec" providerId="Windows Live" clId="Web-{6023478D-BDBB-4449-A819-9E03DD0957CF}" dt="2020-10-29T19:23:49.358" v="3632"/>
          <ac:spMkLst>
            <pc:docMk/>
            <pc:sldMk cId="1574990553" sldId="345"/>
            <ac:spMk id="3" creationId="{526D6F4A-3AD0-45EE-86DB-A64170664D14}"/>
          </ac:spMkLst>
        </pc:spChg>
        <pc:spChg chg="mod">
          <ac:chgData name="Rabia Koc" userId="e257d29cafbd29ec" providerId="Windows Live" clId="Web-{6023478D-BDBB-4449-A819-9E03DD0957CF}" dt="2020-10-29T19:38:32.774" v="4069" actId="20577"/>
          <ac:spMkLst>
            <pc:docMk/>
            <pc:sldMk cId="1574990553" sldId="345"/>
            <ac:spMk id="4" creationId="{85A8A495-3AFE-4428-8C79-DB9084BCC352}"/>
          </ac:spMkLst>
        </pc:spChg>
      </pc:sldChg>
      <pc:sldChg chg="delSp modSp new del">
        <pc:chgData name="Rabia Koc" userId="e257d29cafbd29ec" providerId="Windows Live" clId="Web-{6023478D-BDBB-4449-A819-9E03DD0957CF}" dt="2020-10-29T19:11:12.383" v="3373"/>
        <pc:sldMkLst>
          <pc:docMk/>
          <pc:sldMk cId="1808866525" sldId="345"/>
        </pc:sldMkLst>
        <pc:spChg chg="del">
          <ac:chgData name="Rabia Koc" userId="e257d29cafbd29ec" providerId="Windows Live" clId="Web-{6023478D-BDBB-4449-A819-9E03DD0957CF}" dt="2020-10-29T18:39:08.500" v="2818"/>
          <ac:spMkLst>
            <pc:docMk/>
            <pc:sldMk cId="1808866525" sldId="345"/>
            <ac:spMk id="2" creationId="{C88FEFC8-43A6-4E33-B586-3609DF1200F4}"/>
          </ac:spMkLst>
        </pc:spChg>
        <pc:spChg chg="del">
          <ac:chgData name="Rabia Koc" userId="e257d29cafbd29ec" providerId="Windows Live" clId="Web-{6023478D-BDBB-4449-A819-9E03DD0957CF}" dt="2020-10-29T18:39:10.125" v="2819"/>
          <ac:spMkLst>
            <pc:docMk/>
            <pc:sldMk cId="1808866525" sldId="345"/>
            <ac:spMk id="3" creationId="{53743C05-8C65-44EF-958C-36AEDF0B557D}"/>
          </ac:spMkLst>
        </pc:spChg>
        <pc:spChg chg="mod">
          <ac:chgData name="Rabia Koc" userId="e257d29cafbd29ec" providerId="Windows Live" clId="Web-{6023478D-BDBB-4449-A819-9E03DD0957CF}" dt="2020-10-29T18:54:47.355" v="3065" actId="20577"/>
          <ac:spMkLst>
            <pc:docMk/>
            <pc:sldMk cId="1808866525" sldId="345"/>
            <ac:spMk id="4" creationId="{1912A513-C0EA-46A5-837B-3F18199C728C}"/>
          </ac:spMkLst>
        </pc:spChg>
      </pc:sldChg>
      <pc:sldChg chg="delSp modSp new del">
        <pc:chgData name="Rabia Koc" userId="e257d29cafbd29ec" providerId="Windows Live" clId="Web-{6023478D-BDBB-4449-A819-9E03DD0957CF}" dt="2020-10-29T17:38:15.776" v="2019"/>
        <pc:sldMkLst>
          <pc:docMk/>
          <pc:sldMk cId="1990652169" sldId="345"/>
        </pc:sldMkLst>
        <pc:spChg chg="del">
          <ac:chgData name="Rabia Koc" userId="e257d29cafbd29ec" providerId="Windows Live" clId="Web-{6023478D-BDBB-4449-A819-9E03DD0957CF}" dt="2020-10-29T17:04:52.494" v="1352"/>
          <ac:spMkLst>
            <pc:docMk/>
            <pc:sldMk cId="1990652169" sldId="345"/>
            <ac:spMk id="2" creationId="{EC4E88CA-AD70-46FF-8BD4-F6085966FF3A}"/>
          </ac:spMkLst>
        </pc:spChg>
        <pc:spChg chg="del">
          <ac:chgData name="Rabia Koc" userId="e257d29cafbd29ec" providerId="Windows Live" clId="Web-{6023478D-BDBB-4449-A819-9E03DD0957CF}" dt="2020-10-29T17:04:50.759" v="1351"/>
          <ac:spMkLst>
            <pc:docMk/>
            <pc:sldMk cId="1990652169" sldId="345"/>
            <ac:spMk id="3" creationId="{03312E54-DE5C-4000-A9B4-191C01AF2EF6}"/>
          </ac:spMkLst>
        </pc:spChg>
        <pc:spChg chg="mod">
          <ac:chgData name="Rabia Koc" userId="e257d29cafbd29ec" providerId="Windows Live" clId="Web-{6023478D-BDBB-4449-A819-9E03DD0957CF}" dt="2020-10-29T17:08:23.263" v="1371" actId="20577"/>
          <ac:spMkLst>
            <pc:docMk/>
            <pc:sldMk cId="1990652169" sldId="345"/>
            <ac:spMk id="4" creationId="{6E7588F5-CF61-46A2-B55C-5A0479DA2AD8}"/>
          </ac:spMkLst>
        </pc:spChg>
      </pc:sldChg>
    </pc:docChg>
  </pc:docChgLst>
  <pc:docChgLst>
    <pc:chgData name="Rabia Koc" userId="e257d29cafbd29ec" providerId="Windows Live" clId="Web-{2E4216D3-FE0A-4C35-B4B1-DBFB89756024}"/>
    <pc:docChg chg="delSld">
      <pc:chgData name="Rabia Koc" userId="e257d29cafbd29ec" providerId="Windows Live" clId="Web-{2E4216D3-FE0A-4C35-B4B1-DBFB89756024}" dt="2020-11-07T04:56:31.361" v="0"/>
      <pc:docMkLst>
        <pc:docMk/>
      </pc:docMkLst>
      <pc:sldChg chg="del">
        <pc:chgData name="Rabia Koc" userId="e257d29cafbd29ec" providerId="Windows Live" clId="Web-{2E4216D3-FE0A-4C35-B4B1-DBFB89756024}" dt="2020-11-07T04:56:31.361" v="0"/>
        <pc:sldMkLst>
          <pc:docMk/>
          <pc:sldMk cId="1823226378" sldId="34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style val="17"/>
  <c:chart>
    <c:title>
      <c:tx>
        <c:rich>
          <a:bodyPr/>
          <a:lstStyle/>
          <a:p>
            <a:pPr>
              <a:defRPr/>
            </a:pPr>
            <a:r>
              <a:rPr lang="tr-TR" sz="1000" b="0" dirty="0">
                <a:latin typeface="Times New Roman" pitchFamily="18" charset="0"/>
                <a:cs typeface="Times New Roman" pitchFamily="18" charset="0"/>
              </a:rPr>
              <a:t>(</a:t>
            </a:r>
            <a:r>
              <a:rPr lang="tr-TR" sz="1000" b="0" dirty="0" err="1">
                <a:latin typeface="Times New Roman" pitchFamily="18" charset="0"/>
                <a:cs typeface="Times New Roman" pitchFamily="18" charset="0"/>
              </a:rPr>
              <a:t>years</a:t>
            </a:r>
            <a:r>
              <a:rPr lang="tr-TR" sz="1000" b="0" dirty="0">
                <a:latin typeface="Times New Roman" pitchFamily="18" charset="0"/>
                <a:cs typeface="Times New Roman" pitchFamily="18" charset="0"/>
              </a:rPr>
              <a:t>)</a:t>
            </a:r>
          </a:p>
        </c:rich>
      </c:tx>
      <c:layout>
        <c:manualLayout>
          <c:xMode val="edge"/>
          <c:yMode val="edge"/>
          <c:x val="6.0246942140479556E-2"/>
          <c:y val="2.6296403874688547E-2"/>
        </c:manualLayout>
      </c:layout>
    </c:title>
    <c:plotArea>
      <c:layout/>
      <c:lineChart>
        <c:grouping val="standard"/>
        <c:ser>
          <c:idx val="0"/>
          <c:order val="0"/>
          <c:tx>
            <c:strRef>
              <c:f>Sayfa1!$I$2</c:f>
              <c:strCache>
                <c:ptCount val="1"/>
                <c:pt idx="0">
                  <c:v>Preop Actual Age</c:v>
                </c:pt>
              </c:strCache>
            </c:strRef>
          </c:tx>
          <c:spPr>
            <a:ln>
              <a:solidFill>
                <a:srgbClr val="00B050"/>
              </a:solidFill>
            </a:ln>
          </c:spPr>
          <c:marker>
            <c:symbol val="none"/>
          </c:marker>
          <c:val>
            <c:numRef>
              <c:f>Sayfa1!$I$3:$I$14</c:f>
              <c:numCache>
                <c:formatCode>General</c:formatCode>
                <c:ptCount val="12"/>
                <c:pt idx="0">
                  <c:v>51</c:v>
                </c:pt>
                <c:pt idx="1">
                  <c:v>41</c:v>
                </c:pt>
                <c:pt idx="2">
                  <c:v>46</c:v>
                </c:pt>
                <c:pt idx="3">
                  <c:v>61</c:v>
                </c:pt>
                <c:pt idx="4">
                  <c:v>55</c:v>
                </c:pt>
                <c:pt idx="5">
                  <c:v>57</c:v>
                </c:pt>
                <c:pt idx="6">
                  <c:v>47</c:v>
                </c:pt>
                <c:pt idx="7">
                  <c:v>64</c:v>
                </c:pt>
                <c:pt idx="8">
                  <c:v>49</c:v>
                </c:pt>
                <c:pt idx="9">
                  <c:v>60</c:v>
                </c:pt>
                <c:pt idx="10">
                  <c:v>46</c:v>
                </c:pt>
                <c:pt idx="11">
                  <c:v>60</c:v>
                </c:pt>
              </c:numCache>
            </c:numRef>
          </c:val>
        </c:ser>
        <c:ser>
          <c:idx val="1"/>
          <c:order val="1"/>
          <c:tx>
            <c:strRef>
              <c:f>Sayfa1!$J$2</c:f>
              <c:strCache>
                <c:ptCount val="1"/>
                <c:pt idx="0">
                  <c:v>Postop Actual Age</c:v>
                </c:pt>
              </c:strCache>
            </c:strRef>
          </c:tx>
          <c:spPr>
            <a:ln>
              <a:solidFill>
                <a:srgbClr val="FF0000"/>
              </a:solidFill>
            </a:ln>
          </c:spPr>
          <c:marker>
            <c:symbol val="none"/>
          </c:marker>
          <c:val>
            <c:numRef>
              <c:f>Sayfa1!$J$3:$J$14</c:f>
              <c:numCache>
                <c:formatCode>General</c:formatCode>
                <c:ptCount val="12"/>
                <c:pt idx="0">
                  <c:v>51</c:v>
                </c:pt>
                <c:pt idx="1">
                  <c:v>41</c:v>
                </c:pt>
                <c:pt idx="2">
                  <c:v>46</c:v>
                </c:pt>
                <c:pt idx="3">
                  <c:v>64</c:v>
                </c:pt>
                <c:pt idx="4">
                  <c:v>55</c:v>
                </c:pt>
                <c:pt idx="5">
                  <c:v>58</c:v>
                </c:pt>
                <c:pt idx="6">
                  <c:v>48</c:v>
                </c:pt>
                <c:pt idx="7">
                  <c:v>66</c:v>
                </c:pt>
                <c:pt idx="8">
                  <c:v>49</c:v>
                </c:pt>
                <c:pt idx="9">
                  <c:v>61</c:v>
                </c:pt>
                <c:pt idx="10">
                  <c:v>54</c:v>
                </c:pt>
                <c:pt idx="11">
                  <c:v>60</c:v>
                </c:pt>
              </c:numCache>
            </c:numRef>
          </c:val>
        </c:ser>
        <c:ser>
          <c:idx val="2"/>
          <c:order val="2"/>
          <c:tx>
            <c:strRef>
              <c:f>Sayfa1!$K$2</c:f>
              <c:strCache>
                <c:ptCount val="1"/>
                <c:pt idx="0">
                  <c:v>Preop Est Age</c:v>
                </c:pt>
              </c:strCache>
            </c:strRef>
          </c:tx>
          <c:spPr>
            <a:ln>
              <a:solidFill>
                <a:schemeClr val="accent3">
                  <a:lumMod val="75000"/>
                </a:schemeClr>
              </a:solidFill>
            </a:ln>
          </c:spPr>
          <c:marker>
            <c:symbol val="none"/>
          </c:marker>
          <c:val>
            <c:numRef>
              <c:f>Sayfa1!$K$3:$K$14</c:f>
              <c:numCache>
                <c:formatCode>General</c:formatCode>
                <c:ptCount val="12"/>
                <c:pt idx="0">
                  <c:v>57.4</c:v>
                </c:pt>
                <c:pt idx="1">
                  <c:v>57.4</c:v>
                </c:pt>
                <c:pt idx="2">
                  <c:v>57.4</c:v>
                </c:pt>
                <c:pt idx="3">
                  <c:v>57.4</c:v>
                </c:pt>
                <c:pt idx="4">
                  <c:v>57.4</c:v>
                </c:pt>
                <c:pt idx="5">
                  <c:v>57.4</c:v>
                </c:pt>
                <c:pt idx="6">
                  <c:v>57.4</c:v>
                </c:pt>
                <c:pt idx="7">
                  <c:v>57.4</c:v>
                </c:pt>
                <c:pt idx="8">
                  <c:v>57.4</c:v>
                </c:pt>
                <c:pt idx="9">
                  <c:v>57.4</c:v>
                </c:pt>
                <c:pt idx="10">
                  <c:v>57.4</c:v>
                </c:pt>
                <c:pt idx="11">
                  <c:v>57.4</c:v>
                </c:pt>
              </c:numCache>
            </c:numRef>
          </c:val>
        </c:ser>
        <c:ser>
          <c:idx val="3"/>
          <c:order val="3"/>
          <c:tx>
            <c:strRef>
              <c:f>Sayfa1!$L$2</c:f>
              <c:strCache>
                <c:ptCount val="1"/>
                <c:pt idx="0">
                  <c:v>Postop Est Age</c:v>
                </c:pt>
              </c:strCache>
            </c:strRef>
          </c:tx>
          <c:spPr>
            <a:ln>
              <a:solidFill>
                <a:srgbClr val="0070C0"/>
              </a:solidFill>
            </a:ln>
          </c:spPr>
          <c:marker>
            <c:symbol val="none"/>
          </c:marker>
          <c:val>
            <c:numRef>
              <c:f>Sayfa1!$L$3:$L$14</c:f>
              <c:numCache>
                <c:formatCode>General</c:formatCode>
                <c:ptCount val="12"/>
                <c:pt idx="0">
                  <c:v>54.5</c:v>
                </c:pt>
                <c:pt idx="1">
                  <c:v>54.5</c:v>
                </c:pt>
                <c:pt idx="2">
                  <c:v>54.5</c:v>
                </c:pt>
                <c:pt idx="3">
                  <c:v>54.5</c:v>
                </c:pt>
                <c:pt idx="4">
                  <c:v>54.5</c:v>
                </c:pt>
                <c:pt idx="5">
                  <c:v>54.5</c:v>
                </c:pt>
                <c:pt idx="6">
                  <c:v>54.5</c:v>
                </c:pt>
                <c:pt idx="7">
                  <c:v>54.5</c:v>
                </c:pt>
                <c:pt idx="8">
                  <c:v>54.5</c:v>
                </c:pt>
                <c:pt idx="9">
                  <c:v>54.5</c:v>
                </c:pt>
                <c:pt idx="10">
                  <c:v>54.5</c:v>
                </c:pt>
                <c:pt idx="11">
                  <c:v>54.5</c:v>
                </c:pt>
              </c:numCache>
            </c:numRef>
          </c:val>
        </c:ser>
        <c:marker val="1"/>
        <c:axId val="108214144"/>
        <c:axId val="108215680"/>
      </c:lineChart>
      <c:catAx>
        <c:axId val="108214144"/>
        <c:scaling>
          <c:orientation val="minMax"/>
        </c:scaling>
        <c:delete val="1"/>
        <c:axPos val="b"/>
        <c:majorTickMark val="none"/>
        <c:tickLblPos val="nextTo"/>
        <c:crossAx val="108215680"/>
        <c:crosses val="autoZero"/>
        <c:auto val="1"/>
        <c:lblAlgn val="ctr"/>
        <c:lblOffset val="100"/>
      </c:catAx>
      <c:valAx>
        <c:axId val="108215680"/>
        <c:scaling>
          <c:orientation val="minMax"/>
        </c:scaling>
        <c:axPos val="l"/>
        <c:majorGridlines/>
        <c:title>
          <c:tx>
            <c:rich>
              <a:bodyPr/>
              <a:lstStyle/>
              <a:p>
                <a:pPr>
                  <a:defRPr/>
                </a:pPr>
                <a:r>
                  <a:rPr lang="tr-TR" sz="1200" b="0"/>
                  <a:t>Age</a:t>
                </a:r>
              </a:p>
            </c:rich>
          </c:tx>
          <c:layout/>
        </c:title>
        <c:numFmt formatCode="General" sourceLinked="1"/>
        <c:majorTickMark val="none"/>
        <c:tickLblPos val="nextTo"/>
        <c:crossAx val="108214144"/>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style val="17"/>
  <c:chart>
    <c:title>
      <c:tx>
        <c:rich>
          <a:bodyPr/>
          <a:lstStyle/>
          <a:p>
            <a:pPr>
              <a:defRPr/>
            </a:pPr>
            <a:r>
              <a:rPr lang="tr-TR" sz="1000" b="0" dirty="0"/>
              <a:t>(</a:t>
            </a:r>
            <a:r>
              <a:rPr lang="tr-TR" sz="1000" b="0" dirty="0" err="1">
                <a:latin typeface="Times New Roman" pitchFamily="18" charset="0"/>
                <a:cs typeface="Times New Roman" pitchFamily="18" charset="0"/>
              </a:rPr>
              <a:t>years</a:t>
            </a:r>
            <a:r>
              <a:rPr lang="tr-TR" sz="1000" b="0" dirty="0">
                <a:latin typeface="Times New Roman" pitchFamily="18" charset="0"/>
                <a:cs typeface="Times New Roman" pitchFamily="18" charset="0"/>
              </a:rPr>
              <a:t>)</a:t>
            </a:r>
          </a:p>
        </c:rich>
      </c:tx>
      <c:layout>
        <c:manualLayout>
          <c:xMode val="edge"/>
          <c:yMode val="edge"/>
          <c:x val="5.3230152789174034E-2"/>
          <c:y val="2.3263750278331007E-2"/>
        </c:manualLayout>
      </c:layout>
    </c:title>
    <c:plotArea>
      <c:layout/>
      <c:lineChart>
        <c:grouping val="standard"/>
        <c:ser>
          <c:idx val="0"/>
          <c:order val="0"/>
          <c:tx>
            <c:strRef>
              <c:f>Sayfa2!$H$2</c:f>
              <c:strCache>
                <c:ptCount val="1"/>
                <c:pt idx="0">
                  <c:v>Preop Actual Age</c:v>
                </c:pt>
              </c:strCache>
            </c:strRef>
          </c:tx>
          <c:spPr>
            <a:ln>
              <a:solidFill>
                <a:srgbClr val="00B050"/>
              </a:solidFill>
            </a:ln>
          </c:spPr>
          <c:marker>
            <c:symbol val="none"/>
          </c:marker>
          <c:val>
            <c:numRef>
              <c:f>Sayfa2!$H$3:$H$14</c:f>
              <c:numCache>
                <c:formatCode>General</c:formatCode>
                <c:ptCount val="12"/>
                <c:pt idx="0">
                  <c:v>51</c:v>
                </c:pt>
                <c:pt idx="1">
                  <c:v>41</c:v>
                </c:pt>
                <c:pt idx="2">
                  <c:v>46</c:v>
                </c:pt>
                <c:pt idx="3">
                  <c:v>61</c:v>
                </c:pt>
                <c:pt idx="4">
                  <c:v>55</c:v>
                </c:pt>
                <c:pt idx="5">
                  <c:v>57</c:v>
                </c:pt>
                <c:pt idx="6">
                  <c:v>47</c:v>
                </c:pt>
                <c:pt idx="7">
                  <c:v>64</c:v>
                </c:pt>
                <c:pt idx="8">
                  <c:v>49</c:v>
                </c:pt>
                <c:pt idx="9">
                  <c:v>60</c:v>
                </c:pt>
                <c:pt idx="10">
                  <c:v>46</c:v>
                </c:pt>
                <c:pt idx="11">
                  <c:v>60</c:v>
                </c:pt>
              </c:numCache>
            </c:numRef>
          </c:val>
        </c:ser>
        <c:ser>
          <c:idx val="1"/>
          <c:order val="1"/>
          <c:tx>
            <c:strRef>
              <c:f>Sayfa2!$I$2</c:f>
              <c:strCache>
                <c:ptCount val="1"/>
                <c:pt idx="0">
                  <c:v>Postop Actual Age</c:v>
                </c:pt>
              </c:strCache>
            </c:strRef>
          </c:tx>
          <c:spPr>
            <a:ln>
              <a:solidFill>
                <a:srgbClr val="FF0000"/>
              </a:solidFill>
            </a:ln>
          </c:spPr>
          <c:marker>
            <c:symbol val="none"/>
          </c:marker>
          <c:val>
            <c:numRef>
              <c:f>Sayfa2!$I$3:$I$14</c:f>
              <c:numCache>
                <c:formatCode>General</c:formatCode>
                <c:ptCount val="12"/>
                <c:pt idx="0">
                  <c:v>51</c:v>
                </c:pt>
                <c:pt idx="1">
                  <c:v>41</c:v>
                </c:pt>
                <c:pt idx="2">
                  <c:v>46</c:v>
                </c:pt>
                <c:pt idx="3">
                  <c:v>64</c:v>
                </c:pt>
                <c:pt idx="4">
                  <c:v>55</c:v>
                </c:pt>
                <c:pt idx="5">
                  <c:v>58</c:v>
                </c:pt>
                <c:pt idx="6">
                  <c:v>48</c:v>
                </c:pt>
                <c:pt idx="7">
                  <c:v>66</c:v>
                </c:pt>
                <c:pt idx="8">
                  <c:v>49</c:v>
                </c:pt>
                <c:pt idx="9">
                  <c:v>61</c:v>
                </c:pt>
                <c:pt idx="10">
                  <c:v>54</c:v>
                </c:pt>
                <c:pt idx="11">
                  <c:v>60</c:v>
                </c:pt>
              </c:numCache>
            </c:numRef>
          </c:val>
        </c:ser>
        <c:ser>
          <c:idx val="2"/>
          <c:order val="2"/>
          <c:tx>
            <c:strRef>
              <c:f>Sayfa2!$J$2</c:f>
              <c:strCache>
                <c:ptCount val="1"/>
                <c:pt idx="0">
                  <c:v>Preop Est Age</c:v>
                </c:pt>
              </c:strCache>
            </c:strRef>
          </c:tx>
          <c:spPr>
            <a:ln>
              <a:solidFill>
                <a:schemeClr val="accent3">
                  <a:lumMod val="75000"/>
                </a:schemeClr>
              </a:solidFill>
            </a:ln>
          </c:spPr>
          <c:marker>
            <c:symbol val="none"/>
          </c:marker>
          <c:val>
            <c:numRef>
              <c:f>Sayfa2!$J$3:$J$14</c:f>
              <c:numCache>
                <c:formatCode>General</c:formatCode>
                <c:ptCount val="12"/>
                <c:pt idx="0">
                  <c:v>52.2</c:v>
                </c:pt>
                <c:pt idx="1">
                  <c:v>52.2</c:v>
                </c:pt>
                <c:pt idx="2">
                  <c:v>52.2</c:v>
                </c:pt>
                <c:pt idx="3">
                  <c:v>52.2</c:v>
                </c:pt>
                <c:pt idx="4">
                  <c:v>52.2</c:v>
                </c:pt>
                <c:pt idx="5">
                  <c:v>52.2</c:v>
                </c:pt>
                <c:pt idx="6">
                  <c:v>52.2</c:v>
                </c:pt>
                <c:pt idx="7">
                  <c:v>52.2</c:v>
                </c:pt>
                <c:pt idx="8">
                  <c:v>52.2</c:v>
                </c:pt>
                <c:pt idx="9">
                  <c:v>52.2</c:v>
                </c:pt>
                <c:pt idx="10">
                  <c:v>52.2</c:v>
                </c:pt>
                <c:pt idx="11">
                  <c:v>52.2</c:v>
                </c:pt>
              </c:numCache>
            </c:numRef>
          </c:val>
        </c:ser>
        <c:ser>
          <c:idx val="3"/>
          <c:order val="3"/>
          <c:tx>
            <c:strRef>
              <c:f>Sayfa2!$K$2</c:f>
              <c:strCache>
                <c:ptCount val="1"/>
                <c:pt idx="0">
                  <c:v>Postop Est Age</c:v>
                </c:pt>
              </c:strCache>
            </c:strRef>
          </c:tx>
          <c:spPr>
            <a:ln>
              <a:solidFill>
                <a:srgbClr val="0070C0"/>
              </a:solidFill>
            </a:ln>
          </c:spPr>
          <c:marker>
            <c:symbol val="none"/>
          </c:marker>
          <c:val>
            <c:numRef>
              <c:f>Sayfa2!$K$3:$K$14</c:f>
              <c:numCache>
                <c:formatCode>General</c:formatCode>
                <c:ptCount val="12"/>
                <c:pt idx="0">
                  <c:v>52</c:v>
                </c:pt>
                <c:pt idx="1">
                  <c:v>52</c:v>
                </c:pt>
                <c:pt idx="2">
                  <c:v>52</c:v>
                </c:pt>
                <c:pt idx="3">
                  <c:v>52</c:v>
                </c:pt>
                <c:pt idx="4">
                  <c:v>52</c:v>
                </c:pt>
                <c:pt idx="5">
                  <c:v>52</c:v>
                </c:pt>
                <c:pt idx="6">
                  <c:v>52</c:v>
                </c:pt>
                <c:pt idx="7">
                  <c:v>52</c:v>
                </c:pt>
                <c:pt idx="8">
                  <c:v>52</c:v>
                </c:pt>
                <c:pt idx="9">
                  <c:v>52</c:v>
                </c:pt>
                <c:pt idx="10">
                  <c:v>52</c:v>
                </c:pt>
                <c:pt idx="11">
                  <c:v>52</c:v>
                </c:pt>
              </c:numCache>
            </c:numRef>
          </c:val>
        </c:ser>
        <c:marker val="1"/>
        <c:axId val="108312832"/>
        <c:axId val="108322816"/>
      </c:lineChart>
      <c:catAx>
        <c:axId val="108312832"/>
        <c:scaling>
          <c:orientation val="minMax"/>
        </c:scaling>
        <c:delete val="1"/>
        <c:axPos val="b"/>
        <c:majorTickMark val="none"/>
        <c:tickLblPos val="nextTo"/>
        <c:crossAx val="108322816"/>
        <c:crosses val="autoZero"/>
        <c:auto val="1"/>
        <c:lblAlgn val="ctr"/>
        <c:lblOffset val="100"/>
      </c:catAx>
      <c:valAx>
        <c:axId val="108322816"/>
        <c:scaling>
          <c:orientation val="minMax"/>
        </c:scaling>
        <c:axPos val="l"/>
        <c:majorGridlines/>
        <c:title>
          <c:tx>
            <c:rich>
              <a:bodyPr/>
              <a:lstStyle/>
              <a:p>
                <a:pPr>
                  <a:defRPr/>
                </a:pPr>
                <a:r>
                  <a:rPr lang="tr-TR" sz="1200" b="0"/>
                  <a:t>Age</a:t>
                </a:r>
              </a:p>
            </c:rich>
          </c:tx>
          <c:layout>
            <c:manualLayout>
              <c:xMode val="edge"/>
              <c:yMode val="edge"/>
              <c:x val="2.2222222222222251E-2"/>
              <c:y val="0.49245370370370495"/>
            </c:manualLayout>
          </c:layout>
        </c:title>
        <c:numFmt formatCode="General" sourceLinked="1"/>
        <c:majorTickMark val="none"/>
        <c:tickLblPos val="nextTo"/>
        <c:crossAx val="108312832"/>
        <c:crosses val="autoZero"/>
        <c:crossBetween val="between"/>
      </c:valAx>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9584F-4013-4C56-9820-6FE9F425583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02098086-ACBD-49B1-9172-FDE7FF7AD486}">
      <dgm:prSet phldrT="[Metin]"/>
      <dgm:spPr>
        <a:solidFill>
          <a:schemeClr val="accent3">
            <a:lumMod val="40000"/>
            <a:lumOff val="60000"/>
          </a:schemeClr>
        </a:solidFill>
      </dgm:spPr>
      <dgm:t>
        <a:bodyPr/>
        <a:lstStyle/>
        <a:p>
          <a:r>
            <a:rPr lang="tr-TR" dirty="0" err="1" smtClean="0">
              <a:solidFill>
                <a:schemeClr val="tx1"/>
              </a:solidFill>
              <a:latin typeface="Times New Roman" pitchFamily="18" charset="0"/>
              <a:cs typeface="Times New Roman" pitchFamily="18" charset="0"/>
            </a:rPr>
            <a:t>Aesthetic</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appearance</a:t>
          </a:r>
          <a:endParaRPr lang="tr-TR" dirty="0">
            <a:solidFill>
              <a:schemeClr val="tx1"/>
            </a:solidFill>
            <a:latin typeface="Times New Roman" pitchFamily="18" charset="0"/>
            <a:cs typeface="Times New Roman" pitchFamily="18" charset="0"/>
          </a:endParaRPr>
        </a:p>
      </dgm:t>
    </dgm:pt>
    <dgm:pt modelId="{FD8BFD97-866D-4FF6-8B61-88EF9E0F3B12}" type="parTrans" cxnId="{2D3417D1-36DA-4EEC-A9A1-CE84AB4C8844}">
      <dgm:prSet/>
      <dgm:spPr/>
      <dgm:t>
        <a:bodyPr/>
        <a:lstStyle/>
        <a:p>
          <a:endParaRPr lang="tr-TR"/>
        </a:p>
      </dgm:t>
    </dgm:pt>
    <dgm:pt modelId="{4207E04A-DB44-4E8E-8B78-62DFA77520F5}" type="sibTrans" cxnId="{2D3417D1-36DA-4EEC-A9A1-CE84AB4C8844}">
      <dgm:prSet/>
      <dgm:spPr/>
      <dgm:t>
        <a:bodyPr/>
        <a:lstStyle/>
        <a:p>
          <a:endParaRPr lang="tr-TR"/>
        </a:p>
      </dgm:t>
    </dgm:pt>
    <dgm:pt modelId="{836F09FE-9855-4693-843B-C0943D88BF68}">
      <dgm:prSet phldrT="[Metin]" custT="1"/>
      <dgm:spPr>
        <a:solidFill>
          <a:schemeClr val="accent2">
            <a:lumMod val="40000"/>
            <a:lumOff val="60000"/>
          </a:schemeClr>
        </a:solidFill>
      </dgm:spPr>
      <dgm:t>
        <a:bodyPr/>
        <a:lstStyle/>
        <a:p>
          <a:r>
            <a:rPr lang="tr-TR" sz="1400" dirty="0" err="1" smtClean="0">
              <a:solidFill>
                <a:schemeClr val="tx1"/>
              </a:solidFill>
              <a:latin typeface="Times New Roman" pitchFamily="18" charset="0"/>
              <a:cs typeface="Times New Roman" pitchFamily="18" charset="0"/>
            </a:rPr>
            <a:t>Traumatic</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deformities</a:t>
          </a:r>
          <a:endParaRPr lang="tr-TR" sz="1400" dirty="0">
            <a:solidFill>
              <a:schemeClr val="tx1"/>
            </a:solidFill>
            <a:latin typeface="Times New Roman" pitchFamily="18" charset="0"/>
            <a:cs typeface="Times New Roman" pitchFamily="18" charset="0"/>
          </a:endParaRPr>
        </a:p>
      </dgm:t>
    </dgm:pt>
    <dgm:pt modelId="{B6941AAF-7545-4A29-9D27-84602E8DF62B}" type="parTrans" cxnId="{5A1C7DFD-4DC8-4D36-96C8-EE00DE0D9A0D}">
      <dgm:prSet/>
      <dgm:spPr/>
      <dgm:t>
        <a:bodyPr/>
        <a:lstStyle/>
        <a:p>
          <a:endParaRPr lang="tr-TR"/>
        </a:p>
      </dgm:t>
    </dgm:pt>
    <dgm:pt modelId="{14B95450-948D-4984-BC1F-79252EA6CF8D}" type="sibTrans" cxnId="{5A1C7DFD-4DC8-4D36-96C8-EE00DE0D9A0D}">
      <dgm:prSet/>
      <dgm:spPr>
        <a:solidFill>
          <a:schemeClr val="accent2">
            <a:lumMod val="20000"/>
            <a:lumOff val="80000"/>
          </a:schemeClr>
        </a:solidFill>
      </dgm:spPr>
      <dgm:t>
        <a:bodyPr/>
        <a:lstStyle/>
        <a:p>
          <a:endParaRPr lang="tr-TR"/>
        </a:p>
      </dgm:t>
    </dgm:pt>
    <dgm:pt modelId="{71D91083-429A-40BE-9ED6-C05E096A02E5}">
      <dgm:prSet phldrT="[Metin]" custT="1"/>
      <dgm:spPr>
        <a:solidFill>
          <a:schemeClr val="accent2">
            <a:lumMod val="40000"/>
            <a:lumOff val="60000"/>
          </a:schemeClr>
        </a:solidFill>
      </dgm:spPr>
      <dgm:t>
        <a:bodyPr/>
        <a:lstStyle/>
        <a:p>
          <a:r>
            <a:rPr lang="tr-TR" sz="1400" dirty="0" smtClean="0">
              <a:solidFill>
                <a:schemeClr val="tx1"/>
              </a:solidFill>
              <a:latin typeface="Times New Roman" pitchFamily="18" charset="0"/>
              <a:cs typeface="Times New Roman" pitchFamily="18" charset="0"/>
            </a:rPr>
            <a:t>Size of </a:t>
          </a:r>
          <a:r>
            <a:rPr lang="tr-TR" sz="1400" dirty="0" err="1" smtClean="0">
              <a:solidFill>
                <a:schemeClr val="tx1"/>
              </a:solidFill>
              <a:latin typeface="Times New Roman" pitchFamily="18" charset="0"/>
              <a:cs typeface="Times New Roman" pitchFamily="18" charset="0"/>
            </a:rPr>
            <a:t>nostrils</a:t>
          </a:r>
          <a:endParaRPr lang="tr-TR" sz="1400" dirty="0">
            <a:solidFill>
              <a:schemeClr val="tx1"/>
            </a:solidFill>
            <a:latin typeface="Times New Roman" pitchFamily="18" charset="0"/>
            <a:cs typeface="Times New Roman" pitchFamily="18" charset="0"/>
          </a:endParaRPr>
        </a:p>
      </dgm:t>
    </dgm:pt>
    <dgm:pt modelId="{07F04926-FE84-40E4-A034-5DBE33A8C690}" type="parTrans" cxnId="{D88E7E50-B4EB-4293-870D-06B3C0D4B198}">
      <dgm:prSet/>
      <dgm:spPr/>
      <dgm:t>
        <a:bodyPr/>
        <a:lstStyle/>
        <a:p>
          <a:endParaRPr lang="tr-TR"/>
        </a:p>
      </dgm:t>
    </dgm:pt>
    <dgm:pt modelId="{BE6BB2B1-65A0-45C7-8E8E-086DD17FFEC4}" type="sibTrans" cxnId="{D88E7E50-B4EB-4293-870D-06B3C0D4B198}">
      <dgm:prSet/>
      <dgm:spPr>
        <a:solidFill>
          <a:schemeClr val="accent2">
            <a:lumMod val="20000"/>
            <a:lumOff val="80000"/>
          </a:schemeClr>
        </a:solidFill>
      </dgm:spPr>
      <dgm:t>
        <a:bodyPr/>
        <a:lstStyle/>
        <a:p>
          <a:endParaRPr lang="tr-TR"/>
        </a:p>
      </dgm:t>
    </dgm:pt>
    <dgm:pt modelId="{F57BFEF9-C505-49EE-A8F1-038C9E7E36CA}">
      <dgm:prSet phldrT="[Metin]" custT="1"/>
      <dgm:spPr>
        <a:solidFill>
          <a:schemeClr val="accent2">
            <a:lumMod val="40000"/>
            <a:lumOff val="60000"/>
          </a:schemeClr>
        </a:solidFill>
      </dgm:spPr>
      <dgm:t>
        <a:bodyPr/>
        <a:lstStyle/>
        <a:p>
          <a:r>
            <a:rPr lang="tr-TR" sz="1150" dirty="0" err="1" smtClean="0">
              <a:solidFill>
                <a:schemeClr val="tx1"/>
              </a:solidFill>
              <a:latin typeface="Times New Roman" pitchFamily="18" charset="0"/>
              <a:cs typeface="Times New Roman" pitchFamily="18" charset="0"/>
            </a:rPr>
            <a:t>Asymmetrical</a:t>
          </a:r>
          <a:r>
            <a:rPr lang="tr-TR" sz="1150" dirty="0" smtClean="0">
              <a:solidFill>
                <a:schemeClr val="tx1"/>
              </a:solidFill>
              <a:latin typeface="Times New Roman" pitchFamily="18" charset="0"/>
              <a:cs typeface="Times New Roman" pitchFamily="18" charset="0"/>
            </a:rPr>
            <a:t> </a:t>
          </a:r>
          <a:r>
            <a:rPr lang="tr-TR" sz="1150" dirty="0" err="1" smtClean="0">
              <a:solidFill>
                <a:schemeClr val="tx1"/>
              </a:solidFill>
              <a:latin typeface="Times New Roman" pitchFamily="18" charset="0"/>
              <a:cs typeface="Times New Roman" pitchFamily="18" charset="0"/>
            </a:rPr>
            <a:t>nose</a:t>
          </a:r>
          <a:endParaRPr lang="tr-TR" sz="1150" dirty="0">
            <a:solidFill>
              <a:schemeClr val="tx1"/>
            </a:solidFill>
            <a:latin typeface="Times New Roman" pitchFamily="18" charset="0"/>
            <a:cs typeface="Times New Roman" pitchFamily="18" charset="0"/>
          </a:endParaRPr>
        </a:p>
      </dgm:t>
    </dgm:pt>
    <dgm:pt modelId="{085C6A04-EA88-48EC-87D8-15124ABF262C}" type="parTrans" cxnId="{39D39F1E-6260-494B-A9D9-988B43531C83}">
      <dgm:prSet/>
      <dgm:spPr/>
      <dgm:t>
        <a:bodyPr/>
        <a:lstStyle/>
        <a:p>
          <a:endParaRPr lang="tr-TR"/>
        </a:p>
      </dgm:t>
    </dgm:pt>
    <dgm:pt modelId="{125042DE-E367-4220-A7E6-F9E325BA708E}" type="sibTrans" cxnId="{39D39F1E-6260-494B-A9D9-988B43531C83}">
      <dgm:prSet/>
      <dgm:spPr>
        <a:solidFill>
          <a:schemeClr val="accent2">
            <a:lumMod val="20000"/>
            <a:lumOff val="80000"/>
          </a:schemeClr>
        </a:solidFill>
      </dgm:spPr>
      <dgm:t>
        <a:bodyPr/>
        <a:lstStyle/>
        <a:p>
          <a:endParaRPr lang="tr-TR"/>
        </a:p>
      </dgm:t>
    </dgm:pt>
    <dgm:pt modelId="{8DAEB912-BD47-4742-843B-69759AADB492}">
      <dgm:prSet phldrT="[Metin]" custT="1"/>
      <dgm:spPr>
        <a:solidFill>
          <a:schemeClr val="accent2">
            <a:lumMod val="40000"/>
            <a:lumOff val="60000"/>
          </a:schemeClr>
        </a:solidFill>
      </dgm:spPr>
      <dgm:t>
        <a:bodyPr/>
        <a:lstStyle/>
        <a:p>
          <a:r>
            <a:rPr lang="tr-TR" sz="1400" dirty="0" err="1" smtClean="0">
              <a:solidFill>
                <a:schemeClr val="tx1"/>
              </a:solidFill>
              <a:latin typeface="Times New Roman" pitchFamily="18" charset="0"/>
              <a:cs typeface="Times New Roman" pitchFamily="18" charset="0"/>
            </a:rPr>
            <a:t>Long</a:t>
          </a:r>
          <a:r>
            <a:rPr lang="tr-TR" sz="1400" dirty="0" smtClean="0">
              <a:solidFill>
                <a:schemeClr val="tx1"/>
              </a:solidFill>
              <a:latin typeface="Times New Roman" pitchFamily="18" charset="0"/>
              <a:cs typeface="Times New Roman" pitchFamily="18" charset="0"/>
            </a:rPr>
            <a:t>/</a:t>
          </a:r>
        </a:p>
        <a:p>
          <a:r>
            <a:rPr lang="tr-TR" sz="1400" dirty="0" err="1" smtClean="0">
              <a:solidFill>
                <a:schemeClr val="tx1"/>
              </a:solidFill>
              <a:latin typeface="Times New Roman" pitchFamily="18" charset="0"/>
              <a:cs typeface="Times New Roman" pitchFamily="18" charset="0"/>
            </a:rPr>
            <a:t>arched</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nose</a:t>
          </a:r>
          <a:endParaRPr lang="tr-TR" sz="1400" dirty="0">
            <a:solidFill>
              <a:schemeClr val="tx1"/>
            </a:solidFill>
            <a:latin typeface="Times New Roman" pitchFamily="18" charset="0"/>
            <a:cs typeface="Times New Roman" pitchFamily="18" charset="0"/>
          </a:endParaRPr>
        </a:p>
      </dgm:t>
    </dgm:pt>
    <dgm:pt modelId="{81E5FBE5-BE89-4E0B-8D81-AB993A8DD24D}" type="parTrans" cxnId="{47D879C3-A806-4E66-86A7-F3A361E02716}">
      <dgm:prSet/>
      <dgm:spPr/>
      <dgm:t>
        <a:bodyPr/>
        <a:lstStyle/>
        <a:p>
          <a:endParaRPr lang="tr-TR"/>
        </a:p>
      </dgm:t>
    </dgm:pt>
    <dgm:pt modelId="{3577A399-1AE8-406B-B81E-892DA266C29B}" type="sibTrans" cxnId="{47D879C3-A806-4E66-86A7-F3A361E02716}">
      <dgm:prSet/>
      <dgm:spPr>
        <a:solidFill>
          <a:schemeClr val="accent2">
            <a:lumMod val="20000"/>
            <a:lumOff val="80000"/>
          </a:schemeClr>
        </a:solidFill>
      </dgm:spPr>
      <dgm:t>
        <a:bodyPr/>
        <a:lstStyle/>
        <a:p>
          <a:endParaRPr lang="tr-TR"/>
        </a:p>
      </dgm:t>
    </dgm:pt>
    <dgm:pt modelId="{B4898E4F-A502-4DDA-A29B-B0987E67E4BD}" type="pres">
      <dgm:prSet presAssocID="{66B9584F-4013-4C56-9820-6FE9F425583E}" presName="Name0" presStyleCnt="0">
        <dgm:presLayoutVars>
          <dgm:chMax val="1"/>
          <dgm:dir/>
          <dgm:animLvl val="ctr"/>
          <dgm:resizeHandles val="exact"/>
        </dgm:presLayoutVars>
      </dgm:prSet>
      <dgm:spPr/>
      <dgm:t>
        <a:bodyPr/>
        <a:lstStyle/>
        <a:p>
          <a:endParaRPr lang="tr-TR"/>
        </a:p>
      </dgm:t>
    </dgm:pt>
    <dgm:pt modelId="{FE9FCE50-6C21-490A-AF95-ECE53D689516}" type="pres">
      <dgm:prSet presAssocID="{02098086-ACBD-49B1-9172-FDE7FF7AD486}" presName="centerShape" presStyleLbl="node0" presStyleIdx="0" presStyleCnt="1"/>
      <dgm:spPr/>
      <dgm:t>
        <a:bodyPr/>
        <a:lstStyle/>
        <a:p>
          <a:endParaRPr lang="tr-TR"/>
        </a:p>
      </dgm:t>
    </dgm:pt>
    <dgm:pt modelId="{01A43517-5F19-4767-AD37-27A3C98E85B4}" type="pres">
      <dgm:prSet presAssocID="{836F09FE-9855-4693-843B-C0943D88BF68}" presName="node" presStyleLbl="node1" presStyleIdx="0" presStyleCnt="4">
        <dgm:presLayoutVars>
          <dgm:bulletEnabled val="1"/>
        </dgm:presLayoutVars>
      </dgm:prSet>
      <dgm:spPr/>
      <dgm:t>
        <a:bodyPr/>
        <a:lstStyle/>
        <a:p>
          <a:endParaRPr lang="tr-TR"/>
        </a:p>
      </dgm:t>
    </dgm:pt>
    <dgm:pt modelId="{74BB76A1-D773-47CC-BA32-D81487A1BF1C}" type="pres">
      <dgm:prSet presAssocID="{836F09FE-9855-4693-843B-C0943D88BF68}" presName="dummy" presStyleCnt="0"/>
      <dgm:spPr/>
    </dgm:pt>
    <dgm:pt modelId="{6314D06E-D0FE-4910-A6F6-7EB1DAE0562A}" type="pres">
      <dgm:prSet presAssocID="{14B95450-948D-4984-BC1F-79252EA6CF8D}" presName="sibTrans" presStyleLbl="sibTrans2D1" presStyleIdx="0" presStyleCnt="4"/>
      <dgm:spPr/>
      <dgm:t>
        <a:bodyPr/>
        <a:lstStyle/>
        <a:p>
          <a:endParaRPr lang="tr-TR"/>
        </a:p>
      </dgm:t>
    </dgm:pt>
    <dgm:pt modelId="{2176621D-E665-4EBD-A294-941FDF661D15}" type="pres">
      <dgm:prSet presAssocID="{71D91083-429A-40BE-9ED6-C05E096A02E5}" presName="node" presStyleLbl="node1" presStyleIdx="1" presStyleCnt="4">
        <dgm:presLayoutVars>
          <dgm:bulletEnabled val="1"/>
        </dgm:presLayoutVars>
      </dgm:prSet>
      <dgm:spPr/>
      <dgm:t>
        <a:bodyPr/>
        <a:lstStyle/>
        <a:p>
          <a:endParaRPr lang="tr-TR"/>
        </a:p>
      </dgm:t>
    </dgm:pt>
    <dgm:pt modelId="{304241AE-CFA5-4D71-A863-9A8A5032F57E}" type="pres">
      <dgm:prSet presAssocID="{71D91083-429A-40BE-9ED6-C05E096A02E5}" presName="dummy" presStyleCnt="0"/>
      <dgm:spPr/>
    </dgm:pt>
    <dgm:pt modelId="{B214C512-6DD3-409E-8592-1DB42EA83953}" type="pres">
      <dgm:prSet presAssocID="{BE6BB2B1-65A0-45C7-8E8E-086DD17FFEC4}" presName="sibTrans" presStyleLbl="sibTrans2D1" presStyleIdx="1" presStyleCnt="4"/>
      <dgm:spPr/>
      <dgm:t>
        <a:bodyPr/>
        <a:lstStyle/>
        <a:p>
          <a:endParaRPr lang="tr-TR"/>
        </a:p>
      </dgm:t>
    </dgm:pt>
    <dgm:pt modelId="{843CFB41-8339-4DCE-9FA0-E3BB66D502ED}" type="pres">
      <dgm:prSet presAssocID="{F57BFEF9-C505-49EE-A8F1-038C9E7E36CA}" presName="node" presStyleLbl="node1" presStyleIdx="2" presStyleCnt="4">
        <dgm:presLayoutVars>
          <dgm:bulletEnabled val="1"/>
        </dgm:presLayoutVars>
      </dgm:prSet>
      <dgm:spPr/>
      <dgm:t>
        <a:bodyPr/>
        <a:lstStyle/>
        <a:p>
          <a:endParaRPr lang="tr-TR"/>
        </a:p>
      </dgm:t>
    </dgm:pt>
    <dgm:pt modelId="{21D2F7F5-B437-407E-ADAD-88EBF249DE8D}" type="pres">
      <dgm:prSet presAssocID="{F57BFEF9-C505-49EE-A8F1-038C9E7E36CA}" presName="dummy" presStyleCnt="0"/>
      <dgm:spPr/>
    </dgm:pt>
    <dgm:pt modelId="{E6CDFB7B-F169-4382-85EB-2F5967B3C5B1}" type="pres">
      <dgm:prSet presAssocID="{125042DE-E367-4220-A7E6-F9E325BA708E}" presName="sibTrans" presStyleLbl="sibTrans2D1" presStyleIdx="2" presStyleCnt="4"/>
      <dgm:spPr/>
      <dgm:t>
        <a:bodyPr/>
        <a:lstStyle/>
        <a:p>
          <a:endParaRPr lang="tr-TR"/>
        </a:p>
      </dgm:t>
    </dgm:pt>
    <dgm:pt modelId="{B72B2E6D-0698-4D7F-9E9C-761B5EB5C216}" type="pres">
      <dgm:prSet presAssocID="{8DAEB912-BD47-4742-843B-69759AADB492}" presName="node" presStyleLbl="node1" presStyleIdx="3" presStyleCnt="4">
        <dgm:presLayoutVars>
          <dgm:bulletEnabled val="1"/>
        </dgm:presLayoutVars>
      </dgm:prSet>
      <dgm:spPr/>
      <dgm:t>
        <a:bodyPr/>
        <a:lstStyle/>
        <a:p>
          <a:endParaRPr lang="tr-TR"/>
        </a:p>
      </dgm:t>
    </dgm:pt>
    <dgm:pt modelId="{8893B476-0AD0-461A-85A0-68D57157EE91}" type="pres">
      <dgm:prSet presAssocID="{8DAEB912-BD47-4742-843B-69759AADB492}" presName="dummy" presStyleCnt="0"/>
      <dgm:spPr/>
    </dgm:pt>
    <dgm:pt modelId="{0FAC4829-692F-495C-861F-3E6C69A2606B}" type="pres">
      <dgm:prSet presAssocID="{3577A399-1AE8-406B-B81E-892DA266C29B}" presName="sibTrans" presStyleLbl="sibTrans2D1" presStyleIdx="3" presStyleCnt="4"/>
      <dgm:spPr/>
      <dgm:t>
        <a:bodyPr/>
        <a:lstStyle/>
        <a:p>
          <a:endParaRPr lang="tr-TR"/>
        </a:p>
      </dgm:t>
    </dgm:pt>
  </dgm:ptLst>
  <dgm:cxnLst>
    <dgm:cxn modelId="{F266478F-1949-486B-B2A4-8013814AA67D}" type="presOf" srcId="{8DAEB912-BD47-4742-843B-69759AADB492}" destId="{B72B2E6D-0698-4D7F-9E9C-761B5EB5C216}" srcOrd="0" destOrd="0" presId="urn:microsoft.com/office/officeart/2005/8/layout/radial6"/>
    <dgm:cxn modelId="{D7C6C2A1-906C-449B-98A0-9BA659DBC8E7}" type="presOf" srcId="{125042DE-E367-4220-A7E6-F9E325BA708E}" destId="{E6CDFB7B-F169-4382-85EB-2F5967B3C5B1}" srcOrd="0" destOrd="0" presId="urn:microsoft.com/office/officeart/2005/8/layout/radial6"/>
    <dgm:cxn modelId="{5A1C7DFD-4DC8-4D36-96C8-EE00DE0D9A0D}" srcId="{02098086-ACBD-49B1-9172-FDE7FF7AD486}" destId="{836F09FE-9855-4693-843B-C0943D88BF68}" srcOrd="0" destOrd="0" parTransId="{B6941AAF-7545-4A29-9D27-84602E8DF62B}" sibTransId="{14B95450-948D-4984-BC1F-79252EA6CF8D}"/>
    <dgm:cxn modelId="{2D3417D1-36DA-4EEC-A9A1-CE84AB4C8844}" srcId="{66B9584F-4013-4C56-9820-6FE9F425583E}" destId="{02098086-ACBD-49B1-9172-FDE7FF7AD486}" srcOrd="0" destOrd="0" parTransId="{FD8BFD97-866D-4FF6-8B61-88EF9E0F3B12}" sibTransId="{4207E04A-DB44-4E8E-8B78-62DFA77520F5}"/>
    <dgm:cxn modelId="{22D9A203-4E2A-4BA9-AA35-2F343FA24B2C}" type="presOf" srcId="{14B95450-948D-4984-BC1F-79252EA6CF8D}" destId="{6314D06E-D0FE-4910-A6F6-7EB1DAE0562A}" srcOrd="0" destOrd="0" presId="urn:microsoft.com/office/officeart/2005/8/layout/radial6"/>
    <dgm:cxn modelId="{04595786-F197-49FC-938D-CDBC67680F67}" type="presOf" srcId="{66B9584F-4013-4C56-9820-6FE9F425583E}" destId="{B4898E4F-A502-4DDA-A29B-B0987E67E4BD}" srcOrd="0" destOrd="0" presId="urn:microsoft.com/office/officeart/2005/8/layout/radial6"/>
    <dgm:cxn modelId="{D88E7E50-B4EB-4293-870D-06B3C0D4B198}" srcId="{02098086-ACBD-49B1-9172-FDE7FF7AD486}" destId="{71D91083-429A-40BE-9ED6-C05E096A02E5}" srcOrd="1" destOrd="0" parTransId="{07F04926-FE84-40E4-A034-5DBE33A8C690}" sibTransId="{BE6BB2B1-65A0-45C7-8E8E-086DD17FFEC4}"/>
    <dgm:cxn modelId="{ED741402-25BA-44B6-B926-A693541A449A}" type="presOf" srcId="{02098086-ACBD-49B1-9172-FDE7FF7AD486}" destId="{FE9FCE50-6C21-490A-AF95-ECE53D689516}" srcOrd="0" destOrd="0" presId="urn:microsoft.com/office/officeart/2005/8/layout/radial6"/>
    <dgm:cxn modelId="{39D39F1E-6260-494B-A9D9-988B43531C83}" srcId="{02098086-ACBD-49B1-9172-FDE7FF7AD486}" destId="{F57BFEF9-C505-49EE-A8F1-038C9E7E36CA}" srcOrd="2" destOrd="0" parTransId="{085C6A04-EA88-48EC-87D8-15124ABF262C}" sibTransId="{125042DE-E367-4220-A7E6-F9E325BA708E}"/>
    <dgm:cxn modelId="{E50A342B-1431-42D3-A9F8-3A36187FCB64}" type="presOf" srcId="{3577A399-1AE8-406B-B81E-892DA266C29B}" destId="{0FAC4829-692F-495C-861F-3E6C69A2606B}" srcOrd="0" destOrd="0" presId="urn:microsoft.com/office/officeart/2005/8/layout/radial6"/>
    <dgm:cxn modelId="{65A71B5B-2448-47FF-BA2F-8FA2947D17E6}" type="presOf" srcId="{71D91083-429A-40BE-9ED6-C05E096A02E5}" destId="{2176621D-E665-4EBD-A294-941FDF661D15}" srcOrd="0" destOrd="0" presId="urn:microsoft.com/office/officeart/2005/8/layout/radial6"/>
    <dgm:cxn modelId="{4016C9A9-5762-4104-AA1C-2E7BABD9D197}" type="presOf" srcId="{BE6BB2B1-65A0-45C7-8E8E-086DD17FFEC4}" destId="{B214C512-6DD3-409E-8592-1DB42EA83953}" srcOrd="0" destOrd="0" presId="urn:microsoft.com/office/officeart/2005/8/layout/radial6"/>
    <dgm:cxn modelId="{47D879C3-A806-4E66-86A7-F3A361E02716}" srcId="{02098086-ACBD-49B1-9172-FDE7FF7AD486}" destId="{8DAEB912-BD47-4742-843B-69759AADB492}" srcOrd="3" destOrd="0" parTransId="{81E5FBE5-BE89-4E0B-8D81-AB993A8DD24D}" sibTransId="{3577A399-1AE8-406B-B81E-892DA266C29B}"/>
    <dgm:cxn modelId="{20BDA31C-7942-459A-A074-3ABC7E4FBA2F}" type="presOf" srcId="{836F09FE-9855-4693-843B-C0943D88BF68}" destId="{01A43517-5F19-4767-AD37-27A3C98E85B4}" srcOrd="0" destOrd="0" presId="urn:microsoft.com/office/officeart/2005/8/layout/radial6"/>
    <dgm:cxn modelId="{1347A8DC-C6C4-460F-8607-23596BFB9AF6}" type="presOf" srcId="{F57BFEF9-C505-49EE-A8F1-038C9E7E36CA}" destId="{843CFB41-8339-4DCE-9FA0-E3BB66D502ED}" srcOrd="0" destOrd="0" presId="urn:microsoft.com/office/officeart/2005/8/layout/radial6"/>
    <dgm:cxn modelId="{DB41B628-C193-4B0B-99C6-CC75E41DBD17}" type="presParOf" srcId="{B4898E4F-A502-4DDA-A29B-B0987E67E4BD}" destId="{FE9FCE50-6C21-490A-AF95-ECE53D689516}" srcOrd="0" destOrd="0" presId="urn:microsoft.com/office/officeart/2005/8/layout/radial6"/>
    <dgm:cxn modelId="{2B9A2344-C9BD-42F4-A089-01A2179558AD}" type="presParOf" srcId="{B4898E4F-A502-4DDA-A29B-B0987E67E4BD}" destId="{01A43517-5F19-4767-AD37-27A3C98E85B4}" srcOrd="1" destOrd="0" presId="urn:microsoft.com/office/officeart/2005/8/layout/radial6"/>
    <dgm:cxn modelId="{7699C78A-884D-4DAF-8F0E-BFA2D0B27CB1}" type="presParOf" srcId="{B4898E4F-A502-4DDA-A29B-B0987E67E4BD}" destId="{74BB76A1-D773-47CC-BA32-D81487A1BF1C}" srcOrd="2" destOrd="0" presId="urn:microsoft.com/office/officeart/2005/8/layout/radial6"/>
    <dgm:cxn modelId="{0403CBA5-F5E9-47FA-8B9C-7AE1F182464A}" type="presParOf" srcId="{B4898E4F-A502-4DDA-A29B-B0987E67E4BD}" destId="{6314D06E-D0FE-4910-A6F6-7EB1DAE0562A}" srcOrd="3" destOrd="0" presId="urn:microsoft.com/office/officeart/2005/8/layout/radial6"/>
    <dgm:cxn modelId="{113FF345-B2B7-4735-8954-774F7A947E2C}" type="presParOf" srcId="{B4898E4F-A502-4DDA-A29B-B0987E67E4BD}" destId="{2176621D-E665-4EBD-A294-941FDF661D15}" srcOrd="4" destOrd="0" presId="urn:microsoft.com/office/officeart/2005/8/layout/radial6"/>
    <dgm:cxn modelId="{DB29B546-9E52-4D0B-8454-CB510A09904A}" type="presParOf" srcId="{B4898E4F-A502-4DDA-A29B-B0987E67E4BD}" destId="{304241AE-CFA5-4D71-A863-9A8A5032F57E}" srcOrd="5" destOrd="0" presId="urn:microsoft.com/office/officeart/2005/8/layout/radial6"/>
    <dgm:cxn modelId="{B312F1C8-F256-4C0E-A484-11562273829F}" type="presParOf" srcId="{B4898E4F-A502-4DDA-A29B-B0987E67E4BD}" destId="{B214C512-6DD3-409E-8592-1DB42EA83953}" srcOrd="6" destOrd="0" presId="urn:microsoft.com/office/officeart/2005/8/layout/radial6"/>
    <dgm:cxn modelId="{3C009B7A-DECC-4F39-AD7A-BF57231E5BA0}" type="presParOf" srcId="{B4898E4F-A502-4DDA-A29B-B0987E67E4BD}" destId="{843CFB41-8339-4DCE-9FA0-E3BB66D502ED}" srcOrd="7" destOrd="0" presId="urn:microsoft.com/office/officeart/2005/8/layout/radial6"/>
    <dgm:cxn modelId="{DF502A34-5B37-4676-9340-58CAE51B109A}" type="presParOf" srcId="{B4898E4F-A502-4DDA-A29B-B0987E67E4BD}" destId="{21D2F7F5-B437-407E-ADAD-88EBF249DE8D}" srcOrd="8" destOrd="0" presId="urn:microsoft.com/office/officeart/2005/8/layout/radial6"/>
    <dgm:cxn modelId="{14A5696A-FE98-4732-8D92-DEE32BC9A9C5}" type="presParOf" srcId="{B4898E4F-A502-4DDA-A29B-B0987E67E4BD}" destId="{E6CDFB7B-F169-4382-85EB-2F5967B3C5B1}" srcOrd="9" destOrd="0" presId="urn:microsoft.com/office/officeart/2005/8/layout/radial6"/>
    <dgm:cxn modelId="{51C03885-DC29-4EFD-9D0E-62EB435AA25C}" type="presParOf" srcId="{B4898E4F-A502-4DDA-A29B-B0987E67E4BD}" destId="{B72B2E6D-0698-4D7F-9E9C-761B5EB5C216}" srcOrd="10" destOrd="0" presId="urn:microsoft.com/office/officeart/2005/8/layout/radial6"/>
    <dgm:cxn modelId="{9C2846F3-302D-4D23-8E99-5032408BE069}" type="presParOf" srcId="{B4898E4F-A502-4DDA-A29B-B0987E67E4BD}" destId="{8893B476-0AD0-461A-85A0-68D57157EE91}" srcOrd="11" destOrd="0" presId="urn:microsoft.com/office/officeart/2005/8/layout/radial6"/>
    <dgm:cxn modelId="{456BDC99-B0FA-4D08-8C07-4646188202BC}" type="presParOf" srcId="{B4898E4F-A502-4DDA-A29B-B0987E67E4BD}" destId="{0FAC4829-692F-495C-861F-3E6C69A2606B}" srcOrd="12"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2DDFFA46-D440-49C2-8FBF-71CBDBC4E75A}"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tr-TR"/>
        </a:p>
      </dgm:t>
    </dgm:pt>
    <dgm:pt modelId="{971640AD-4215-41FD-AD8F-5AAECD395226}">
      <dgm:prSet phldrT="[Metin]"/>
      <dgm:spPr/>
      <dgm:t>
        <a:bodyPr/>
        <a:lstStyle/>
        <a:p>
          <a:r>
            <a:rPr lang="tr-TR" dirty="0" err="1" smtClean="0">
              <a:solidFill>
                <a:schemeClr val="tx1"/>
              </a:solidFill>
              <a:latin typeface="Times New Roman" pitchFamily="18" charset="0"/>
              <a:cs typeface="Times New Roman" pitchFamily="18" charset="0"/>
            </a:rPr>
            <a:t>Extrinsic</a:t>
          </a:r>
          <a:endParaRPr lang="tr-TR" dirty="0" smtClean="0">
            <a:solidFill>
              <a:schemeClr val="tx1"/>
            </a:solidFill>
            <a:latin typeface="Times New Roman" pitchFamily="18" charset="0"/>
            <a:cs typeface="Times New Roman" pitchFamily="18" charset="0"/>
          </a:endParaRPr>
        </a:p>
        <a:p>
          <a:r>
            <a:rPr lang="tr-TR" dirty="0" err="1" smtClean="0">
              <a:solidFill>
                <a:schemeClr val="tx1"/>
              </a:solidFill>
              <a:latin typeface="Times New Roman" pitchFamily="18" charset="0"/>
              <a:cs typeface="Times New Roman" pitchFamily="18" charset="0"/>
            </a:rPr>
            <a:t>Factors</a:t>
          </a:r>
          <a:endParaRPr lang="tr-TR" dirty="0">
            <a:solidFill>
              <a:schemeClr val="tx1"/>
            </a:solidFill>
            <a:latin typeface="Times New Roman" pitchFamily="18" charset="0"/>
            <a:cs typeface="Times New Roman" pitchFamily="18" charset="0"/>
          </a:endParaRPr>
        </a:p>
      </dgm:t>
    </dgm:pt>
    <dgm:pt modelId="{98D75ABD-5467-45D1-A289-86F1B271F1CD}" type="parTrans" cxnId="{57B3CDF0-032A-4526-8EB5-E4E573F32979}">
      <dgm:prSet/>
      <dgm:spPr/>
      <dgm:t>
        <a:bodyPr/>
        <a:lstStyle/>
        <a:p>
          <a:endParaRPr lang="tr-TR"/>
        </a:p>
      </dgm:t>
    </dgm:pt>
    <dgm:pt modelId="{BB8B29CF-9BD7-4175-844E-285F21D0939A}" type="sibTrans" cxnId="{57B3CDF0-032A-4526-8EB5-E4E573F32979}">
      <dgm:prSet/>
      <dgm:spPr/>
      <dgm:t>
        <a:bodyPr/>
        <a:lstStyle/>
        <a:p>
          <a:endParaRPr lang="tr-TR"/>
        </a:p>
      </dgm:t>
    </dgm:pt>
    <dgm:pt modelId="{5312347A-8210-4958-8494-FD5C82675D6A}">
      <dgm:prSet phldrT="[Metin]"/>
      <dgm:spPr/>
      <dgm:t>
        <a:bodyPr/>
        <a:lstStyle/>
        <a:p>
          <a:r>
            <a:rPr lang="tr-TR" dirty="0" err="1" smtClean="0">
              <a:solidFill>
                <a:schemeClr val="tx1"/>
              </a:solidFill>
              <a:latin typeface="Times New Roman" pitchFamily="18" charset="0"/>
              <a:cs typeface="Times New Roman" pitchFamily="18" charset="0"/>
            </a:rPr>
            <a:t>Intrinsic</a:t>
          </a:r>
          <a:endParaRPr lang="tr-TR" dirty="0" smtClean="0">
            <a:solidFill>
              <a:schemeClr val="tx1"/>
            </a:solidFill>
            <a:latin typeface="Times New Roman" pitchFamily="18" charset="0"/>
            <a:cs typeface="Times New Roman" pitchFamily="18" charset="0"/>
          </a:endParaRPr>
        </a:p>
        <a:p>
          <a:r>
            <a:rPr lang="tr-TR" dirty="0" err="1" smtClean="0">
              <a:solidFill>
                <a:schemeClr val="tx1"/>
              </a:solidFill>
              <a:latin typeface="Times New Roman" pitchFamily="18" charset="0"/>
              <a:cs typeface="Times New Roman" pitchFamily="18" charset="0"/>
            </a:rPr>
            <a:t>Factors</a:t>
          </a:r>
          <a:endParaRPr lang="tr-TR" dirty="0">
            <a:solidFill>
              <a:schemeClr val="tx1"/>
            </a:solidFill>
            <a:latin typeface="Times New Roman" pitchFamily="18" charset="0"/>
            <a:cs typeface="Times New Roman" pitchFamily="18" charset="0"/>
          </a:endParaRPr>
        </a:p>
      </dgm:t>
    </dgm:pt>
    <dgm:pt modelId="{6DFF6C9B-129B-4E55-A35C-E037C9FC2E52}" type="parTrans" cxnId="{5D5E0594-2B2B-4CA8-89C0-4471D21C90CE}">
      <dgm:prSet/>
      <dgm:spPr/>
      <dgm:t>
        <a:bodyPr/>
        <a:lstStyle/>
        <a:p>
          <a:endParaRPr lang="tr-TR"/>
        </a:p>
      </dgm:t>
    </dgm:pt>
    <dgm:pt modelId="{8E71330A-AC17-4A70-8E06-D676AC27484A}" type="sibTrans" cxnId="{5D5E0594-2B2B-4CA8-89C0-4471D21C90CE}">
      <dgm:prSet/>
      <dgm:spPr/>
      <dgm:t>
        <a:bodyPr/>
        <a:lstStyle/>
        <a:p>
          <a:endParaRPr lang="tr-TR"/>
        </a:p>
      </dgm:t>
    </dgm:pt>
    <dgm:pt modelId="{A9984E14-4854-4331-8FDA-ED9D79F63F1E}" type="pres">
      <dgm:prSet presAssocID="{2DDFFA46-D440-49C2-8FBF-71CBDBC4E75A}" presName="compositeShape" presStyleCnt="0">
        <dgm:presLayoutVars>
          <dgm:chMax val="2"/>
          <dgm:dir/>
          <dgm:resizeHandles val="exact"/>
        </dgm:presLayoutVars>
      </dgm:prSet>
      <dgm:spPr/>
      <dgm:t>
        <a:bodyPr/>
        <a:lstStyle/>
        <a:p>
          <a:endParaRPr lang="tr-TR"/>
        </a:p>
      </dgm:t>
    </dgm:pt>
    <dgm:pt modelId="{5591446C-EFBF-4595-B437-848748EBA9A1}" type="pres">
      <dgm:prSet presAssocID="{2DDFFA46-D440-49C2-8FBF-71CBDBC4E75A}" presName="ribbon" presStyleLbl="node1" presStyleIdx="0" presStyleCnt="1" custLinFactNeighborX="-220"/>
      <dgm:spPr>
        <a:solidFill>
          <a:schemeClr val="accent2">
            <a:lumMod val="40000"/>
            <a:lumOff val="60000"/>
          </a:schemeClr>
        </a:solidFill>
      </dgm:spPr>
      <dgm:t>
        <a:bodyPr/>
        <a:lstStyle/>
        <a:p>
          <a:endParaRPr lang="tr-TR"/>
        </a:p>
      </dgm:t>
    </dgm:pt>
    <dgm:pt modelId="{27A686CC-76CD-4D03-A607-C152BDEE579C}" type="pres">
      <dgm:prSet presAssocID="{2DDFFA46-D440-49C2-8FBF-71CBDBC4E75A}" presName="leftArrowText" presStyleLbl="node1" presStyleIdx="0" presStyleCnt="1" custScaleY="89480" custLinFactNeighborX="12690" custLinFactNeighborY="4498">
        <dgm:presLayoutVars>
          <dgm:chMax val="0"/>
          <dgm:bulletEnabled val="1"/>
        </dgm:presLayoutVars>
      </dgm:prSet>
      <dgm:spPr/>
      <dgm:t>
        <a:bodyPr/>
        <a:lstStyle/>
        <a:p>
          <a:endParaRPr lang="tr-TR"/>
        </a:p>
      </dgm:t>
    </dgm:pt>
    <dgm:pt modelId="{52039571-C5DB-453D-9FBB-1A315B7B37A4}" type="pres">
      <dgm:prSet presAssocID="{2DDFFA46-D440-49C2-8FBF-71CBDBC4E75A}" presName="rightArrowText" presStyleLbl="node1" presStyleIdx="0" presStyleCnt="1">
        <dgm:presLayoutVars>
          <dgm:chMax val="0"/>
          <dgm:bulletEnabled val="1"/>
        </dgm:presLayoutVars>
      </dgm:prSet>
      <dgm:spPr/>
      <dgm:t>
        <a:bodyPr/>
        <a:lstStyle/>
        <a:p>
          <a:endParaRPr lang="tr-TR"/>
        </a:p>
      </dgm:t>
    </dgm:pt>
  </dgm:ptLst>
  <dgm:cxnLst>
    <dgm:cxn modelId="{57B3CDF0-032A-4526-8EB5-E4E573F32979}" srcId="{2DDFFA46-D440-49C2-8FBF-71CBDBC4E75A}" destId="{971640AD-4215-41FD-AD8F-5AAECD395226}" srcOrd="0" destOrd="0" parTransId="{98D75ABD-5467-45D1-A289-86F1B271F1CD}" sibTransId="{BB8B29CF-9BD7-4175-844E-285F21D0939A}"/>
    <dgm:cxn modelId="{29BBC58D-B51A-492B-BD07-F83D1088C36D}" type="presOf" srcId="{2DDFFA46-D440-49C2-8FBF-71CBDBC4E75A}" destId="{A9984E14-4854-4331-8FDA-ED9D79F63F1E}" srcOrd="0" destOrd="0" presId="urn:microsoft.com/office/officeart/2005/8/layout/arrow6"/>
    <dgm:cxn modelId="{5D5E0594-2B2B-4CA8-89C0-4471D21C90CE}" srcId="{2DDFFA46-D440-49C2-8FBF-71CBDBC4E75A}" destId="{5312347A-8210-4958-8494-FD5C82675D6A}" srcOrd="1" destOrd="0" parTransId="{6DFF6C9B-129B-4E55-A35C-E037C9FC2E52}" sibTransId="{8E71330A-AC17-4A70-8E06-D676AC27484A}"/>
    <dgm:cxn modelId="{66886FD6-EBB9-4870-970B-9EEA3017E9E4}" type="presOf" srcId="{971640AD-4215-41FD-AD8F-5AAECD395226}" destId="{27A686CC-76CD-4D03-A607-C152BDEE579C}" srcOrd="0" destOrd="0" presId="urn:microsoft.com/office/officeart/2005/8/layout/arrow6"/>
    <dgm:cxn modelId="{A9863656-5024-4593-8EE1-A4E62E3EFFDF}" type="presOf" srcId="{5312347A-8210-4958-8494-FD5C82675D6A}" destId="{52039571-C5DB-453D-9FBB-1A315B7B37A4}" srcOrd="0" destOrd="0" presId="urn:microsoft.com/office/officeart/2005/8/layout/arrow6"/>
    <dgm:cxn modelId="{E6E09BE9-9EA9-4C4D-93A9-B40756429EF8}" type="presParOf" srcId="{A9984E14-4854-4331-8FDA-ED9D79F63F1E}" destId="{5591446C-EFBF-4595-B437-848748EBA9A1}" srcOrd="0" destOrd="0" presId="urn:microsoft.com/office/officeart/2005/8/layout/arrow6"/>
    <dgm:cxn modelId="{004C91D9-EFD9-4814-B303-003F36D90BBC}" type="presParOf" srcId="{A9984E14-4854-4331-8FDA-ED9D79F63F1E}" destId="{27A686CC-76CD-4D03-A607-C152BDEE579C}" srcOrd="1" destOrd="0" presId="urn:microsoft.com/office/officeart/2005/8/layout/arrow6"/>
    <dgm:cxn modelId="{CD03AC14-9143-4253-9878-0D0E3F1C5F69}" type="presParOf" srcId="{A9984E14-4854-4331-8FDA-ED9D79F63F1E}" destId="{52039571-C5DB-453D-9FBB-1A315B7B37A4}" srcOrd="2" destOrd="0" presId="urn:microsoft.com/office/officeart/2005/8/layout/arrow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52BC5-BBF8-4B6E-A251-3FAC69857547}" type="datetimeFigureOut">
              <a:rPr lang="tr-TR" smtClean="0"/>
              <a:pPr/>
              <a:t>2.06.2021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3D041-78CE-40F7-9CF6-CE11F4E7ADCD}" type="slidenum">
              <a:rPr lang="tr-TR" smtClean="0"/>
              <a:pPr/>
              <a:t>‹#›</a:t>
            </a:fld>
            <a:endParaRPr lang="tr-TR"/>
          </a:p>
        </p:txBody>
      </p:sp>
    </p:spTree>
    <p:extLst>
      <p:ext uri="{BB962C8B-B14F-4D97-AF65-F5344CB8AC3E}">
        <p14:creationId xmlns="" xmlns:p14="http://schemas.microsoft.com/office/powerpoint/2010/main" val="234635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315417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309380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141088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305699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AAFF97B-3108-4BC0-89AD-6C2AC4F8E19E}"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416002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AAFF97B-3108-4BC0-89AD-6C2AC4F8E19E}" type="datetimeFigureOut">
              <a:rPr lang="tr-TR" smtClean="0"/>
              <a:pPr/>
              <a:t>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75724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AAFF97B-3108-4BC0-89AD-6C2AC4F8E19E}" type="datetimeFigureOut">
              <a:rPr lang="tr-TR" smtClean="0"/>
              <a:pPr/>
              <a:t>2.06.2021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14136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AAFF97B-3108-4BC0-89AD-6C2AC4F8E19E}" type="datetimeFigureOut">
              <a:rPr lang="tr-TR" smtClean="0"/>
              <a:pPr/>
              <a:t>2.06.2021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94597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FF97B-3108-4BC0-89AD-6C2AC4F8E19E}" type="datetimeFigureOut">
              <a:rPr lang="tr-TR" smtClean="0"/>
              <a:pPr/>
              <a:t>2.06.2021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380103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AAFF97B-3108-4BC0-89AD-6C2AC4F8E19E}" type="datetimeFigureOut">
              <a:rPr lang="tr-TR" smtClean="0"/>
              <a:pPr/>
              <a:t>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283377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AAFF97B-3108-4BC0-89AD-6C2AC4F8E19E}" type="datetimeFigureOut">
              <a:rPr lang="tr-TR" smtClean="0"/>
              <a:pPr/>
              <a:t>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27962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FF97B-3108-4BC0-89AD-6C2AC4F8E19E}" type="datetimeFigureOut">
              <a:rPr lang="tr-TR" smtClean="0"/>
              <a:pPr/>
              <a:t>2.06.2021</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3B194-F800-47E6-BD5B-616435BD13D4}" type="slidenum">
              <a:rPr lang="tr-TR" smtClean="0"/>
              <a:pPr/>
              <a:t>‹#›</a:t>
            </a:fld>
            <a:endParaRPr lang="tr-TR"/>
          </a:p>
        </p:txBody>
      </p:sp>
    </p:spTree>
    <p:extLst>
      <p:ext uri="{BB962C8B-B14F-4D97-AF65-F5344CB8AC3E}">
        <p14:creationId xmlns="" xmlns:p14="http://schemas.microsoft.com/office/powerpoint/2010/main" val="3922238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41120" y="822961"/>
            <a:ext cx="9144000" cy="3627528"/>
          </a:xfrm>
        </p:spPr>
        <p:txBody>
          <a:bodyPr>
            <a:normAutofit/>
          </a:bodyPr>
          <a:lstStyle/>
          <a:p>
            <a:r>
              <a:rPr lang="tr-TR" sz="4400" dirty="0" err="1" smtClean="0">
                <a:latin typeface="Times New Roman" pitchFamily="18" charset="0"/>
                <a:cs typeface="Times New Roman" pitchFamily="18" charset="0"/>
              </a:rPr>
              <a:t>Wide</a:t>
            </a:r>
            <a:r>
              <a:rPr lang="tr-TR" sz="4400" dirty="0" smtClean="0">
                <a:latin typeface="Times New Roman" pitchFamily="18" charset="0"/>
                <a:cs typeface="Times New Roman" pitchFamily="18" charset="0"/>
              </a:rPr>
              <a:t>-</a:t>
            </a:r>
            <a:r>
              <a:rPr lang="tr-TR" sz="4400" dirty="0" err="1" smtClean="0">
                <a:latin typeface="Times New Roman" pitchFamily="18" charset="0"/>
                <a:cs typeface="Times New Roman" pitchFamily="18" charset="0"/>
              </a:rPr>
              <a:t>Open</a:t>
            </a:r>
            <a:r>
              <a:rPr lang="tr-TR" sz="4400" dirty="0" smtClean="0">
                <a:latin typeface="Times New Roman" pitchFamily="18" charset="0"/>
                <a:cs typeface="Times New Roman" pitchFamily="18" charset="0"/>
              </a:rPr>
              <a:t> </a:t>
            </a:r>
            <a:r>
              <a:rPr lang="tr-TR" sz="4400" dirty="0" err="1" smtClean="0">
                <a:latin typeface="Times New Roman" pitchFamily="18" charset="0"/>
                <a:cs typeface="Times New Roman" pitchFamily="18" charset="0"/>
              </a:rPr>
              <a:t>Dorsal</a:t>
            </a:r>
            <a:r>
              <a:rPr lang="tr-TR" sz="4400" dirty="0" smtClean="0">
                <a:latin typeface="Times New Roman" pitchFamily="18" charset="0"/>
                <a:cs typeface="Times New Roman" pitchFamily="18" charset="0"/>
              </a:rPr>
              <a:t>-</a:t>
            </a:r>
            <a:r>
              <a:rPr lang="tr-TR" sz="4400" dirty="0" err="1" smtClean="0">
                <a:latin typeface="Times New Roman" pitchFamily="18" charset="0"/>
                <a:cs typeface="Times New Roman" pitchFamily="18" charset="0"/>
              </a:rPr>
              <a:t>Approach</a:t>
            </a:r>
            <a:r>
              <a:rPr lang="tr-TR" sz="4400" dirty="0" smtClean="0">
                <a:latin typeface="Times New Roman" pitchFamily="18" charset="0"/>
                <a:cs typeface="Times New Roman" pitchFamily="18" charset="0"/>
              </a:rPr>
              <a:t> </a:t>
            </a:r>
            <a:r>
              <a:rPr lang="tr-TR" sz="4400" dirty="0" err="1" smtClean="0">
                <a:latin typeface="Times New Roman" pitchFamily="18" charset="0"/>
                <a:cs typeface="Times New Roman" pitchFamily="18" charset="0"/>
              </a:rPr>
              <a:t>Septorhinoplasty</a:t>
            </a:r>
            <a:r>
              <a:rPr lang="tr-TR" sz="4400" dirty="0" smtClean="0">
                <a:latin typeface="Times New Roman" pitchFamily="18" charset="0"/>
                <a:cs typeface="Times New Roman" pitchFamily="18" charset="0"/>
              </a:rPr>
              <a:t> </a:t>
            </a:r>
            <a:r>
              <a:rPr lang="tr-TR" sz="4400" dirty="0" err="1" smtClean="0">
                <a:latin typeface="Times New Roman" pitchFamily="18" charset="0"/>
                <a:cs typeface="Times New Roman" pitchFamily="18" charset="0"/>
              </a:rPr>
              <a:t>and</a:t>
            </a:r>
            <a:r>
              <a:rPr lang="tr-TR" sz="4400" dirty="0" smtClean="0">
                <a:latin typeface="Times New Roman" pitchFamily="18" charset="0"/>
                <a:cs typeface="Times New Roman" pitchFamily="18" charset="0"/>
              </a:rPr>
              <a:t> </a:t>
            </a:r>
            <a:r>
              <a:rPr lang="tr-TR" sz="4400" dirty="0" err="1" smtClean="0">
                <a:latin typeface="Times New Roman" pitchFamily="18" charset="0"/>
                <a:cs typeface="Times New Roman" pitchFamily="18" charset="0"/>
              </a:rPr>
              <a:t>Its</a:t>
            </a:r>
            <a:r>
              <a:rPr lang="tr-TR" sz="4400" dirty="0" smtClean="0">
                <a:latin typeface="Times New Roman" pitchFamily="18" charset="0"/>
                <a:cs typeface="Times New Roman" pitchFamily="18" charset="0"/>
              </a:rPr>
              <a:t> </a:t>
            </a:r>
            <a:r>
              <a:rPr lang="tr-TR" sz="4400" dirty="0" err="1" smtClean="0">
                <a:latin typeface="Times New Roman" pitchFamily="18" charset="0"/>
                <a:cs typeface="Times New Roman" pitchFamily="18" charset="0"/>
              </a:rPr>
              <a:t>Effects</a:t>
            </a:r>
            <a:r>
              <a:rPr lang="tr-TR" sz="4400" dirty="0" smtClean="0">
                <a:latin typeface="Times New Roman" pitchFamily="18" charset="0"/>
                <a:cs typeface="Times New Roman" pitchFamily="18" charset="0"/>
              </a:rPr>
              <a:t> on </a:t>
            </a:r>
            <a:r>
              <a:rPr lang="tr-TR" sz="4400" dirty="0" err="1" smtClean="0">
                <a:latin typeface="Times New Roman" pitchFamily="18" charset="0"/>
                <a:cs typeface="Times New Roman" pitchFamily="18" charset="0"/>
              </a:rPr>
              <a:t>Preoperative</a:t>
            </a:r>
            <a:r>
              <a:rPr lang="tr-TR" sz="4400" dirty="0" smtClean="0">
                <a:latin typeface="Times New Roman" pitchFamily="18" charset="0"/>
                <a:cs typeface="Times New Roman" pitchFamily="18" charset="0"/>
              </a:rPr>
              <a:t> </a:t>
            </a:r>
            <a:r>
              <a:rPr lang="tr-TR" sz="4400" dirty="0" err="1" smtClean="0">
                <a:latin typeface="Times New Roman" pitchFamily="18" charset="0"/>
                <a:cs typeface="Times New Roman" pitchFamily="18" charset="0"/>
              </a:rPr>
              <a:t>and</a:t>
            </a:r>
            <a:r>
              <a:rPr lang="tr-TR" sz="4400" dirty="0" smtClean="0">
                <a:latin typeface="Times New Roman" pitchFamily="18" charset="0"/>
                <a:cs typeface="Times New Roman" pitchFamily="18" charset="0"/>
              </a:rPr>
              <a:t> </a:t>
            </a:r>
            <a:r>
              <a:rPr lang="tr-TR" sz="4400" dirty="0" err="1" smtClean="0">
                <a:latin typeface="Times New Roman" pitchFamily="18" charset="0"/>
                <a:cs typeface="Times New Roman" pitchFamily="18" charset="0"/>
              </a:rPr>
              <a:t>Postoperative</a:t>
            </a:r>
            <a:r>
              <a:rPr lang="tr-TR" sz="4400" dirty="0" smtClean="0">
                <a:latin typeface="Times New Roman" pitchFamily="18" charset="0"/>
                <a:cs typeface="Times New Roman" pitchFamily="18" charset="0"/>
              </a:rPr>
              <a:t> </a:t>
            </a:r>
            <a:r>
              <a:rPr lang="tr-TR" sz="4400" dirty="0" err="1" smtClean="0">
                <a:latin typeface="Times New Roman" pitchFamily="18" charset="0"/>
                <a:cs typeface="Times New Roman" pitchFamily="18" charset="0"/>
              </a:rPr>
              <a:t>Age</a:t>
            </a:r>
            <a:r>
              <a:rPr lang="tr-TR" sz="4400" dirty="0" smtClean="0">
                <a:latin typeface="Times New Roman" pitchFamily="18" charset="0"/>
                <a:cs typeface="Times New Roman" pitchFamily="18" charset="0"/>
              </a:rPr>
              <a:t> </a:t>
            </a:r>
            <a:r>
              <a:rPr lang="tr-TR" sz="4400" dirty="0" err="1" smtClean="0">
                <a:latin typeface="Times New Roman" pitchFamily="18" charset="0"/>
                <a:cs typeface="Times New Roman" pitchFamily="18" charset="0"/>
              </a:rPr>
              <a:t>Estimation</a:t>
            </a:r>
            <a:r>
              <a:rPr lang="tr-TR" sz="4400" dirty="0" smtClean="0">
                <a:latin typeface="Times New Roman" pitchFamily="18" charset="0"/>
                <a:cs typeface="Times New Roman" pitchFamily="18" charset="0"/>
              </a:rPr>
              <a:t> in </a:t>
            </a:r>
            <a:r>
              <a:rPr lang="tr-TR" sz="4400" dirty="0" err="1" smtClean="0">
                <a:latin typeface="Times New Roman" pitchFamily="18" charset="0"/>
                <a:cs typeface="Times New Roman" pitchFamily="18" charset="0"/>
              </a:rPr>
              <a:t>Patients</a:t>
            </a:r>
            <a:endParaRPr lang="tr-TR" sz="4400" dirty="0">
              <a:latin typeface="Times New Roman" pitchFamily="18" charset="0"/>
              <a:cs typeface="Times New Roman" pitchFamily="18" charset="0"/>
            </a:endParaRPr>
          </a:p>
        </p:txBody>
      </p:sp>
      <p:sp>
        <p:nvSpPr>
          <p:cNvPr id="3" name="2 Alt Başlık"/>
          <p:cNvSpPr>
            <a:spLocks noGrp="1"/>
          </p:cNvSpPr>
          <p:nvPr>
            <p:ph type="subTitle" idx="1"/>
          </p:nvPr>
        </p:nvSpPr>
        <p:spPr>
          <a:xfrm>
            <a:off x="1223554" y="4843008"/>
            <a:ext cx="9144000" cy="1675357"/>
          </a:xfrm>
        </p:spPr>
        <p:txBody>
          <a:bodyPr/>
          <a:lstStyle/>
          <a:p>
            <a:r>
              <a:rPr lang="tr-TR" dirty="0" smtClean="0">
                <a:latin typeface="Times New Roman" pitchFamily="18" charset="0"/>
                <a:cs typeface="Times New Roman" pitchFamily="18" charset="0"/>
              </a:rPr>
              <a:t>Betül Yılmaz</a:t>
            </a:r>
            <a:r>
              <a:rPr lang="tr-TR" baseline="30000" dirty="0" smtClean="0">
                <a:latin typeface="Times New Roman" pitchFamily="18" charset="0"/>
                <a:cs typeface="Times New Roman" pitchFamily="18" charset="0"/>
              </a:rPr>
              <a:t>1</a:t>
            </a: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Orhan Özturan</a:t>
            </a:r>
            <a:r>
              <a:rPr lang="tr-TR" baseline="30000" dirty="0" smtClean="0">
                <a:latin typeface="Times New Roman" pitchFamily="18" charset="0"/>
                <a:cs typeface="Times New Roman" pitchFamily="18" charset="0"/>
              </a:rPr>
              <a:t>2</a:t>
            </a: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Drawing a Child's Face: Mastering Proportions | Face drawing, Drawings, Face  proportions"/>
          <p:cNvPicPr>
            <a:picLocks noChangeAspect="1" noChangeArrowheads="1"/>
          </p:cNvPicPr>
          <p:nvPr/>
        </p:nvPicPr>
        <p:blipFill>
          <a:blip r:embed="rId2"/>
          <a:srcRect/>
          <a:stretch>
            <a:fillRect/>
          </a:stretch>
        </p:blipFill>
        <p:spPr bwMode="auto">
          <a:xfrm>
            <a:off x="2350067" y="1604677"/>
            <a:ext cx="7081316" cy="49024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3"/>
          <p:cNvPicPr>
            <a:picLocks noChangeAspect="1" noChangeArrowheads="1"/>
          </p:cNvPicPr>
          <p:nvPr/>
        </p:nvPicPr>
        <p:blipFill>
          <a:blip r:embed="rId2"/>
          <a:srcRect/>
          <a:stretch>
            <a:fillRect/>
          </a:stretch>
        </p:blipFill>
        <p:spPr bwMode="auto">
          <a:xfrm>
            <a:off x="1915317" y="1818991"/>
            <a:ext cx="7881828" cy="4068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graphicFrame>
        <p:nvGraphicFramePr>
          <p:cNvPr id="5" name="13 İçerik Yer Tutucusu"/>
          <p:cNvGraphicFramePr>
            <a:graphicFrameLocks/>
          </p:cNvGraphicFramePr>
          <p:nvPr/>
        </p:nvGraphicFramePr>
        <p:xfrm>
          <a:off x="4069471" y="1588753"/>
          <a:ext cx="3833557" cy="4938370"/>
        </p:xfrm>
        <a:graphic>
          <a:graphicData uri="http://schemas.openxmlformats.org/drawingml/2006/table">
            <a:tbl>
              <a:tblPr firstRow="1" bandRow="1">
                <a:tableStyleId>{5C22544A-7EE6-4342-B048-85BDC9FD1C3A}</a:tableStyleId>
              </a:tblPr>
              <a:tblGrid>
                <a:gridCol w="2411431"/>
                <a:gridCol w="1422126"/>
              </a:tblGrid>
              <a:tr h="605196">
                <a:tc>
                  <a:txBody>
                    <a:bodyPr/>
                    <a:lstStyle/>
                    <a:p>
                      <a:pPr algn="ctr"/>
                      <a:r>
                        <a:rPr lang="tr-TR" dirty="0" err="1" smtClean="0">
                          <a:solidFill>
                            <a:schemeClr val="tx1"/>
                          </a:solidFill>
                          <a:latin typeface="Times New Roman" pitchFamily="18" charset="0"/>
                          <a:cs typeface="Times New Roman" pitchFamily="18" charset="0"/>
                        </a:rPr>
                        <a:t>Age</a:t>
                      </a:r>
                      <a:endParaRPr lang="tr-TR" dirty="0">
                        <a:solidFill>
                          <a:schemeClr val="tx1"/>
                        </a:solidFill>
                        <a:latin typeface="Times New Roman" pitchFamily="18" charset="0"/>
                        <a:cs typeface="Times New Roman" pitchFamily="18" charset="0"/>
                      </a:endParaRPr>
                    </a:p>
                  </a:txBody>
                  <a:tcPr>
                    <a:solidFill>
                      <a:schemeClr val="accent2">
                        <a:lumMod val="20000"/>
                        <a:lumOff val="80000"/>
                      </a:schemeClr>
                    </a:solidFill>
                  </a:tcPr>
                </a:tc>
                <a:tc>
                  <a:txBody>
                    <a:bodyPr/>
                    <a:lstStyle/>
                    <a:p>
                      <a:pPr algn="ctr"/>
                      <a:r>
                        <a:rPr lang="tr-TR" dirty="0" err="1" smtClean="0">
                          <a:solidFill>
                            <a:schemeClr val="tx1"/>
                          </a:solidFill>
                          <a:latin typeface="Times New Roman" pitchFamily="18" charset="0"/>
                          <a:cs typeface="Times New Roman" pitchFamily="18" charset="0"/>
                        </a:rPr>
                        <a:t>Number</a:t>
                      </a:r>
                      <a:r>
                        <a:rPr lang="tr-TR" baseline="0" dirty="0" smtClean="0">
                          <a:solidFill>
                            <a:schemeClr val="tx1"/>
                          </a:solidFill>
                          <a:latin typeface="Times New Roman" pitchFamily="18" charset="0"/>
                          <a:cs typeface="Times New Roman" pitchFamily="18" charset="0"/>
                        </a:rPr>
                        <a:t> of </a:t>
                      </a:r>
                      <a:r>
                        <a:rPr lang="tr-TR" baseline="0" dirty="0" err="1" smtClean="0">
                          <a:solidFill>
                            <a:schemeClr val="tx1"/>
                          </a:solidFill>
                          <a:latin typeface="Times New Roman" pitchFamily="18" charset="0"/>
                          <a:cs typeface="Times New Roman" pitchFamily="18" charset="0"/>
                        </a:rPr>
                        <a:t>Participants</a:t>
                      </a:r>
                      <a:endParaRPr lang="tr-TR" dirty="0">
                        <a:solidFill>
                          <a:schemeClr val="tx1"/>
                        </a:solidFill>
                        <a:latin typeface="Times New Roman" pitchFamily="18" charset="0"/>
                        <a:cs typeface="Times New Roman" pitchFamily="18" charset="0"/>
                      </a:endParaRPr>
                    </a:p>
                  </a:txBody>
                  <a:tcPr>
                    <a:solidFill>
                      <a:schemeClr val="accent2">
                        <a:lumMod val="20000"/>
                        <a:lumOff val="80000"/>
                      </a:schemeClr>
                    </a:solidFill>
                  </a:tcPr>
                </a:tc>
              </a:tr>
              <a:tr h="429829">
                <a:tc>
                  <a:txBody>
                    <a:bodyPr/>
                    <a:lstStyle/>
                    <a:p>
                      <a:r>
                        <a:rPr lang="tr-TR" dirty="0" smtClean="0">
                          <a:latin typeface="Times New Roman" pitchFamily="18" charset="0"/>
                          <a:cs typeface="Times New Roman" pitchFamily="18" charset="0"/>
                        </a:rPr>
                        <a:t>41</a:t>
                      </a:r>
                    </a:p>
                  </a:txBody>
                  <a:tcPr>
                    <a:solidFill>
                      <a:schemeClr val="accent2">
                        <a:lumMod val="20000"/>
                        <a:lumOff val="80000"/>
                      </a:schemeClr>
                    </a:solidFill>
                  </a:tcPr>
                </a:tc>
                <a:tc>
                  <a:txBody>
                    <a:bodyPr/>
                    <a:lstStyle/>
                    <a:p>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a:txBody>
                  <a:tcPr>
                    <a:solidFill>
                      <a:schemeClr val="accent2">
                        <a:lumMod val="20000"/>
                        <a:lumOff val="80000"/>
                      </a:schemeClr>
                    </a:solidFill>
                  </a:tcPr>
                </a:tc>
              </a:tr>
              <a:tr h="429829">
                <a:tc>
                  <a:txBody>
                    <a:bodyPr/>
                    <a:lstStyle/>
                    <a:p>
                      <a:r>
                        <a:rPr lang="tr-TR" dirty="0" smtClean="0">
                          <a:latin typeface="Times New Roman" pitchFamily="18" charset="0"/>
                          <a:cs typeface="Times New Roman" pitchFamily="18" charset="0"/>
                        </a:rPr>
                        <a:t>46</a:t>
                      </a:r>
                      <a:endParaRPr lang="tr-TR"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tr-TR" dirty="0" smtClean="0">
                          <a:latin typeface="Times New Roman" pitchFamily="18" charset="0"/>
                          <a:cs typeface="Times New Roman" pitchFamily="18" charset="0"/>
                        </a:rPr>
                        <a:t>2</a:t>
                      </a:r>
                      <a:endParaRPr lang="tr-TR" dirty="0">
                        <a:latin typeface="Times New Roman" pitchFamily="18" charset="0"/>
                        <a:cs typeface="Times New Roman" pitchFamily="18" charset="0"/>
                      </a:endParaRPr>
                    </a:p>
                  </a:txBody>
                  <a:tcPr>
                    <a:solidFill>
                      <a:schemeClr val="accent2">
                        <a:lumMod val="20000"/>
                        <a:lumOff val="80000"/>
                      </a:schemeClr>
                    </a:solidFill>
                  </a:tcPr>
                </a:tc>
              </a:tr>
              <a:tr h="429829">
                <a:tc>
                  <a:txBody>
                    <a:bodyPr/>
                    <a:lstStyle/>
                    <a:p>
                      <a:r>
                        <a:rPr lang="tr-TR" dirty="0" smtClean="0">
                          <a:latin typeface="Times New Roman" pitchFamily="18" charset="0"/>
                          <a:cs typeface="Times New Roman" pitchFamily="18" charset="0"/>
                        </a:rPr>
                        <a:t>47</a:t>
                      </a:r>
                      <a:endParaRPr lang="tr-TR"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a:txBody>
                  <a:tcPr>
                    <a:solidFill>
                      <a:schemeClr val="accent2">
                        <a:lumMod val="20000"/>
                        <a:lumOff val="80000"/>
                      </a:schemeClr>
                    </a:solidFill>
                  </a:tcPr>
                </a:tc>
              </a:tr>
              <a:tr h="429829">
                <a:tc>
                  <a:txBody>
                    <a:bodyPr/>
                    <a:lstStyle/>
                    <a:p>
                      <a:r>
                        <a:rPr lang="tr-TR" dirty="0" smtClean="0">
                          <a:latin typeface="Times New Roman" pitchFamily="18" charset="0"/>
                          <a:cs typeface="Times New Roman" pitchFamily="18" charset="0"/>
                        </a:rPr>
                        <a:t>49</a:t>
                      </a:r>
                      <a:endParaRPr lang="tr-TR"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a:txBody>
                  <a:tcPr>
                    <a:solidFill>
                      <a:schemeClr val="accent2">
                        <a:lumMod val="20000"/>
                        <a:lumOff val="80000"/>
                      </a:schemeClr>
                    </a:solidFill>
                  </a:tcPr>
                </a:tc>
              </a:tr>
              <a:tr h="429829">
                <a:tc>
                  <a:txBody>
                    <a:bodyPr/>
                    <a:lstStyle/>
                    <a:p>
                      <a:r>
                        <a:rPr lang="tr-TR" dirty="0" smtClean="0">
                          <a:latin typeface="Times New Roman" pitchFamily="18" charset="0"/>
                          <a:cs typeface="Times New Roman" pitchFamily="18" charset="0"/>
                        </a:rPr>
                        <a:t>51</a:t>
                      </a:r>
                      <a:endParaRPr lang="tr-TR"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a:txBody>
                  <a:tcPr>
                    <a:solidFill>
                      <a:schemeClr val="accent2">
                        <a:lumMod val="20000"/>
                        <a:lumOff val="80000"/>
                      </a:schemeClr>
                    </a:solidFill>
                  </a:tcPr>
                </a:tc>
              </a:tr>
              <a:tr h="429829">
                <a:tc>
                  <a:txBody>
                    <a:bodyPr/>
                    <a:lstStyle/>
                    <a:p>
                      <a:r>
                        <a:rPr lang="tr-TR" dirty="0" smtClean="0">
                          <a:latin typeface="Times New Roman" pitchFamily="18" charset="0"/>
                          <a:cs typeface="Times New Roman" pitchFamily="18" charset="0"/>
                        </a:rPr>
                        <a:t>55</a:t>
                      </a:r>
                      <a:endParaRPr lang="tr-TR"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a:txBody>
                  <a:tcPr>
                    <a:solidFill>
                      <a:schemeClr val="accent2">
                        <a:lumMod val="20000"/>
                        <a:lumOff val="80000"/>
                      </a:schemeClr>
                    </a:solidFill>
                  </a:tcPr>
                </a:tc>
              </a:tr>
              <a:tr h="429829">
                <a:tc>
                  <a:txBody>
                    <a:bodyPr/>
                    <a:lstStyle/>
                    <a:p>
                      <a:r>
                        <a:rPr lang="tr-TR" dirty="0" smtClean="0">
                          <a:latin typeface="Times New Roman" pitchFamily="18" charset="0"/>
                          <a:cs typeface="Times New Roman" pitchFamily="18" charset="0"/>
                        </a:rPr>
                        <a:t>57</a:t>
                      </a:r>
                      <a:endParaRPr lang="tr-TR"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a:txBody>
                  <a:tcPr>
                    <a:solidFill>
                      <a:schemeClr val="accent2">
                        <a:lumMod val="20000"/>
                        <a:lumOff val="80000"/>
                      </a:schemeClr>
                    </a:solidFill>
                  </a:tcPr>
                </a:tc>
              </a:tr>
              <a:tr h="429829">
                <a:tc>
                  <a:txBody>
                    <a:bodyPr/>
                    <a:lstStyle/>
                    <a:p>
                      <a:r>
                        <a:rPr lang="tr-TR" dirty="0" smtClean="0">
                          <a:latin typeface="Times New Roman" pitchFamily="18" charset="0"/>
                          <a:cs typeface="Times New Roman" pitchFamily="18" charset="0"/>
                        </a:rPr>
                        <a:t>60</a:t>
                      </a:r>
                      <a:endParaRPr lang="tr-TR"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tr-TR" dirty="0" smtClean="0">
                          <a:latin typeface="Times New Roman" pitchFamily="18" charset="0"/>
                          <a:cs typeface="Times New Roman" pitchFamily="18" charset="0"/>
                        </a:rPr>
                        <a:t>2</a:t>
                      </a:r>
                      <a:endParaRPr lang="tr-TR" dirty="0">
                        <a:latin typeface="Times New Roman" pitchFamily="18" charset="0"/>
                        <a:cs typeface="Times New Roman" pitchFamily="18" charset="0"/>
                      </a:endParaRPr>
                    </a:p>
                  </a:txBody>
                  <a:tcPr>
                    <a:solidFill>
                      <a:schemeClr val="accent2">
                        <a:lumMod val="20000"/>
                        <a:lumOff val="80000"/>
                      </a:schemeClr>
                    </a:solidFill>
                  </a:tcPr>
                </a:tc>
              </a:tr>
              <a:tr h="429829">
                <a:tc>
                  <a:txBody>
                    <a:bodyPr/>
                    <a:lstStyle/>
                    <a:p>
                      <a:r>
                        <a:rPr lang="tr-TR" dirty="0" smtClean="0">
                          <a:latin typeface="Times New Roman" pitchFamily="18" charset="0"/>
                          <a:cs typeface="Times New Roman" pitchFamily="18" charset="0"/>
                        </a:rPr>
                        <a:t>61</a:t>
                      </a:r>
                      <a:endParaRPr lang="tr-TR"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a:txBody>
                  <a:tcPr>
                    <a:solidFill>
                      <a:schemeClr val="accent2">
                        <a:lumMod val="20000"/>
                        <a:lumOff val="80000"/>
                      </a:schemeClr>
                    </a:solidFill>
                  </a:tcPr>
                </a:tc>
              </a:tr>
              <a:tr h="429829">
                <a:tc>
                  <a:txBody>
                    <a:bodyPr/>
                    <a:lstStyle/>
                    <a:p>
                      <a:r>
                        <a:rPr lang="tr-TR" dirty="0" smtClean="0">
                          <a:latin typeface="Times New Roman" pitchFamily="18" charset="0"/>
                          <a:cs typeface="Times New Roman" pitchFamily="18" charset="0"/>
                        </a:rPr>
                        <a:t>64</a:t>
                      </a:r>
                      <a:endParaRPr lang="tr-TR"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a:txBody>
                  <a:tcPr>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Hypothesis</a:t>
            </a:r>
            <a:endParaRPr lang="tr-TR" dirty="0">
              <a:solidFill>
                <a:schemeClr val="bg1">
                  <a:lumMod val="95000"/>
                </a:schemeClr>
              </a:solidFill>
              <a:latin typeface="Times New Roman" pitchFamily="18" charset="0"/>
              <a:cs typeface="Times New Roman" pitchFamily="18" charset="0"/>
            </a:endParaRPr>
          </a:p>
        </p:txBody>
      </p:sp>
      <p:sp>
        <p:nvSpPr>
          <p:cNvPr id="9" name="8 İçerik Yer Tutucusu"/>
          <p:cNvSpPr>
            <a:spLocks noGrp="1"/>
          </p:cNvSpPr>
          <p:nvPr>
            <p:ph idx="1"/>
          </p:nvPr>
        </p:nvSpPr>
        <p:spPr/>
        <p:txBody>
          <a:bodyPr>
            <a:normAutofit/>
          </a:bodyPr>
          <a:lstStyle/>
          <a:p>
            <a:pPr algn="just"/>
            <a:r>
              <a:rPr lang="tr-TR" sz="3600" dirty="0" smtClean="0">
                <a:latin typeface="Times New Roman" pitchFamily="18" charset="0"/>
                <a:cs typeface="Times New Roman" pitchFamily="18" charset="0"/>
              </a:rPr>
              <a:t>I</a:t>
            </a:r>
            <a:r>
              <a:rPr lang="en-US" sz="3600" dirty="0" smtClean="0">
                <a:latin typeface="Times New Roman" pitchFamily="18" charset="0"/>
                <a:cs typeface="Times New Roman" pitchFamily="18" charset="0"/>
              </a:rPr>
              <a:t>n the age estimation the nose and the eyes are more informative than all the other components of the face (forehead, eyebrows, mouth and face shape).</a:t>
            </a:r>
            <a:endParaRPr lang="tr-TR" sz="3600" dirty="0" smtClean="0">
              <a:latin typeface="Times New Roman" pitchFamily="18" charset="0"/>
              <a:cs typeface="Times New Roman" pitchFamily="18" charset="0"/>
            </a:endParaRPr>
          </a:p>
          <a:p>
            <a:pPr algn="just">
              <a:buNone/>
            </a:pPr>
            <a:endParaRPr lang="tr-TR"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Based on all information, it can be suggested that interventions performed in bone structure by </a:t>
            </a:r>
            <a:r>
              <a:rPr lang="en-US" sz="3600" dirty="0" err="1" smtClean="0">
                <a:latin typeface="Times New Roman" pitchFamily="18" charset="0"/>
                <a:cs typeface="Times New Roman" pitchFamily="18" charset="0"/>
              </a:rPr>
              <a:t>rhinoplasty</a:t>
            </a:r>
            <a:r>
              <a:rPr lang="en-US" sz="3600" dirty="0" smtClean="0">
                <a:latin typeface="Times New Roman" pitchFamily="18" charset="0"/>
                <a:cs typeface="Times New Roman" pitchFamily="18" charset="0"/>
              </a:rPr>
              <a:t> will also affect the visible age and therefore the age estimation.</a:t>
            </a:r>
            <a:endParaRPr lang="tr-TR" sz="3600" dirty="0" smtClean="0">
              <a:latin typeface="Times New Roman" pitchFamily="18" charset="0"/>
              <a:cs typeface="Times New Roman" pitchFamily="18" charset="0"/>
            </a:endParaRPr>
          </a:p>
          <a:p>
            <a:endParaRPr lang="tr-TR" dirty="0"/>
          </a:p>
        </p:txBody>
      </p:sp>
    </p:spTree>
    <p:extLst>
      <p:ext uri="{BB962C8B-B14F-4D97-AF65-F5344CB8AC3E}">
        <p14:creationId xmlns="" xmlns:p14="http://schemas.microsoft.com/office/powerpoint/2010/main" val="2822518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Methodology</a:t>
            </a:r>
            <a:endParaRPr lang="tr-TR" dirty="0">
              <a:solidFill>
                <a:schemeClr val="bg1">
                  <a:lumMod val="95000"/>
                </a:schemeClr>
              </a:solidFill>
              <a:latin typeface="Times New Roman" pitchFamily="18" charset="0"/>
              <a:cs typeface="Times New Roman" pitchFamily="18" charset="0"/>
            </a:endParaRPr>
          </a:p>
        </p:txBody>
      </p:sp>
      <p:sp>
        <p:nvSpPr>
          <p:cNvPr id="9" name="8 İçerik Yer Tutucusu"/>
          <p:cNvSpPr>
            <a:spLocks noGrp="1"/>
          </p:cNvSpPr>
          <p:nvPr>
            <p:ph idx="1"/>
          </p:nvPr>
        </p:nvSpPr>
        <p:spPr/>
        <p:txBody>
          <a:bodyPr>
            <a:normAutofit/>
          </a:bodyPr>
          <a:lstStyle/>
          <a:p>
            <a:pPr algn="just"/>
            <a:r>
              <a:rPr lang="tr-TR" sz="3600" dirty="0" smtClean="0">
                <a:latin typeface="Times New Roman" pitchFamily="18" charset="0"/>
                <a:cs typeface="Times New Roman" pitchFamily="18" charset="0"/>
              </a:rPr>
              <a:t>12 </a:t>
            </a:r>
            <a:r>
              <a:rPr lang="tr-TR" sz="3600" dirty="0" err="1" smtClean="0">
                <a:latin typeface="Times New Roman" pitchFamily="18" charset="0"/>
                <a:cs typeface="Times New Roman" pitchFamily="18" charset="0"/>
              </a:rPr>
              <a:t>male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patients</a:t>
            </a:r>
            <a:endParaRPr lang="tr-TR" sz="3600" dirty="0" smtClean="0">
              <a:latin typeface="Times New Roman" pitchFamily="18" charset="0"/>
              <a:cs typeface="Times New Roman" pitchFamily="18" charset="0"/>
            </a:endParaRPr>
          </a:p>
          <a:p>
            <a:pPr algn="just"/>
            <a:r>
              <a:rPr lang="tr-TR" sz="3600" dirty="0" err="1" smtClean="0">
                <a:latin typeface="Times New Roman" pitchFamily="18" charset="0"/>
                <a:cs typeface="Times New Roman" pitchFamily="18" charset="0"/>
              </a:rPr>
              <a:t>Ages</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between</a:t>
            </a:r>
            <a:r>
              <a:rPr lang="tr-TR" sz="3600" dirty="0" smtClean="0">
                <a:latin typeface="Times New Roman" pitchFamily="18" charset="0"/>
                <a:cs typeface="Times New Roman" pitchFamily="18" charset="0"/>
              </a:rPr>
              <a:t> 41-64</a:t>
            </a:r>
          </a:p>
          <a:p>
            <a:pPr algn="just"/>
            <a:r>
              <a:rPr lang="tr-TR" sz="3600" dirty="0" err="1" smtClean="0">
                <a:latin typeface="Times New Roman" pitchFamily="18" charset="0"/>
                <a:cs typeface="Times New Roman" pitchFamily="18" charset="0"/>
              </a:rPr>
              <a:t>Retrospective</a:t>
            </a:r>
            <a:endParaRPr lang="tr-TR" sz="3600" dirty="0" smtClean="0">
              <a:latin typeface="Times New Roman" pitchFamily="18" charset="0"/>
              <a:cs typeface="Times New Roman" pitchFamily="18" charset="0"/>
            </a:endParaRPr>
          </a:p>
          <a:p>
            <a:pPr algn="just"/>
            <a:r>
              <a:rPr lang="tr-TR" sz="3600" dirty="0" err="1" smtClean="0">
                <a:latin typeface="Times New Roman" pitchFamily="18" charset="0"/>
                <a:cs typeface="Times New Roman" pitchFamily="18" charset="0"/>
              </a:rPr>
              <a:t>Wide</a:t>
            </a:r>
            <a:r>
              <a:rPr lang="tr-TR" sz="3600" dirty="0" smtClean="0">
                <a:latin typeface="Times New Roman" pitchFamily="18" charset="0"/>
                <a:cs typeface="Times New Roman" pitchFamily="18" charset="0"/>
              </a:rPr>
              <a:t>-o</a:t>
            </a:r>
            <a:r>
              <a:rPr lang="en-US" sz="3600" dirty="0" smtClean="0">
                <a:latin typeface="Times New Roman" pitchFamily="18" charset="0"/>
                <a:cs typeface="Times New Roman" pitchFamily="18" charset="0"/>
              </a:rPr>
              <a:t>pen dorsal</a:t>
            </a:r>
            <a:r>
              <a:rPr lang="tr-TR"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approac</a:t>
            </a:r>
            <a:r>
              <a:rPr lang="tr-TR" sz="3600" dirty="0" smtClean="0">
                <a:latin typeface="Times New Roman" pitchFamily="18" charset="0"/>
                <a:cs typeface="Times New Roman" pitchFamily="18" charset="0"/>
              </a:rPr>
              <a:t>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septorhinoplasty</a:t>
            </a:r>
            <a:r>
              <a:rPr lang="en-US" sz="3600" dirty="0" smtClean="0">
                <a:latin typeface="Times New Roman" pitchFamily="18" charset="0"/>
                <a:cs typeface="Times New Roman" pitchFamily="18" charset="0"/>
              </a:rPr>
              <a:t> surgery</a:t>
            </a:r>
            <a:endParaRPr lang="tr-TR"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Preoperative and postoperative photos</a:t>
            </a:r>
            <a:endParaRPr lang="tr-TR" sz="3600" dirty="0" smtClean="0">
              <a:latin typeface="Times New Roman" pitchFamily="18" charset="0"/>
              <a:cs typeface="Times New Roman" pitchFamily="18" charset="0"/>
            </a:endParaRPr>
          </a:p>
          <a:p>
            <a:pPr algn="just"/>
            <a:r>
              <a:rPr lang="en-US" sz="3600" i="1" dirty="0" smtClean="0">
                <a:latin typeface="Times New Roman" pitchFamily="18" charset="0"/>
                <a:cs typeface="Times New Roman" pitchFamily="18" charset="0"/>
              </a:rPr>
              <a:t>Visage Technologies</a:t>
            </a:r>
            <a:r>
              <a:rPr lang="en-US" sz="3600" dirty="0" smtClean="0">
                <a:latin typeface="Times New Roman" pitchFamily="18" charset="0"/>
                <a:cs typeface="Times New Roman" pitchFamily="18" charset="0"/>
              </a:rPr>
              <a:t> face scanning software</a:t>
            </a:r>
            <a:endParaRPr lang="tr-TR" sz="3600" dirty="0" smtClean="0">
              <a:latin typeface="Times New Roman" pitchFamily="18" charset="0"/>
              <a:cs typeface="Times New Roman" pitchFamily="18" charset="0"/>
            </a:endParaRPr>
          </a:p>
          <a:p>
            <a:pPr algn="just"/>
            <a:r>
              <a:rPr lang="tr-TR" sz="3600" dirty="0" err="1" smtClean="0">
                <a:latin typeface="Times New Roman" pitchFamily="18" charset="0"/>
                <a:cs typeface="Times New Roman" pitchFamily="18" charset="0"/>
              </a:rPr>
              <a:t>Independent</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observers</a:t>
            </a:r>
            <a:endParaRPr lang="tr-TR" sz="3600" dirty="0" smtClean="0">
              <a:latin typeface="Times New Roman" pitchFamily="18" charset="0"/>
              <a:cs typeface="Times New Roman" pitchFamily="18" charset="0"/>
            </a:endParaRPr>
          </a:p>
          <a:p>
            <a:endParaRPr lang="tr-TR" dirty="0"/>
          </a:p>
        </p:txBody>
      </p:sp>
    </p:spTree>
    <p:extLst>
      <p:ext uri="{BB962C8B-B14F-4D97-AF65-F5344CB8AC3E}">
        <p14:creationId xmlns="" xmlns:p14="http://schemas.microsoft.com/office/powerpoint/2010/main" val="2822518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3 İçerik Yer Tutucusu" descr="surgical-anatomy-of-the-nose-32-728.jpg"/>
          <p:cNvPicPr>
            <a:picLocks noChangeAspect="1"/>
          </p:cNvPicPr>
          <p:nvPr/>
        </p:nvPicPr>
        <p:blipFill>
          <a:blip r:embed="rId2"/>
          <a:stretch>
            <a:fillRect/>
          </a:stretch>
        </p:blipFill>
        <p:spPr>
          <a:xfrm>
            <a:off x="735981" y="2105957"/>
            <a:ext cx="4854922" cy="3641192"/>
          </a:xfrm>
          <a:prstGeom prst="rect">
            <a:avLst/>
          </a:prstGeom>
        </p:spPr>
      </p:pic>
      <p:pic>
        <p:nvPicPr>
          <p:cNvPr id="5" name="Picture 2"/>
          <p:cNvPicPr>
            <a:picLocks noChangeAspect="1" noChangeArrowheads="1"/>
          </p:cNvPicPr>
          <p:nvPr/>
        </p:nvPicPr>
        <p:blipFill>
          <a:blip r:embed="rId3"/>
          <a:srcRect/>
          <a:stretch>
            <a:fillRect/>
          </a:stretch>
        </p:blipFill>
        <p:spPr bwMode="auto">
          <a:xfrm>
            <a:off x="6335885" y="2120268"/>
            <a:ext cx="5015737" cy="3343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r>
              <a:rPr lang="tr-TR" sz="3600" dirty="0" err="1" smtClean="0">
                <a:latin typeface="Times New Roman" pitchFamily="18" charset="0"/>
                <a:cs typeface="Times New Roman" pitchFamily="18" charset="0"/>
              </a:rPr>
              <a:t>In</a:t>
            </a:r>
            <a:r>
              <a:rPr lang="tr-TR" sz="3600" dirty="0" smtClean="0">
                <a:latin typeface="Times New Roman" pitchFamily="18" charset="0"/>
                <a:cs typeface="Times New Roman" pitchFamily="18" charset="0"/>
              </a:rPr>
              <a:t> t</a:t>
            </a:r>
            <a:r>
              <a:rPr lang="en-US" sz="3600" dirty="0" err="1" smtClean="0">
                <a:latin typeface="Times New Roman" pitchFamily="18" charset="0"/>
                <a:cs typeface="Times New Roman" pitchFamily="18" charset="0"/>
              </a:rPr>
              <a:t>ranscolumellar</a:t>
            </a:r>
            <a:r>
              <a:rPr lang="en-US" sz="3600" dirty="0" smtClean="0">
                <a:latin typeface="Times New Roman" pitchFamily="18" charset="0"/>
                <a:cs typeface="Times New Roman" pitchFamily="18" charset="0"/>
              </a:rPr>
              <a:t> incision</a:t>
            </a:r>
            <a:r>
              <a:rPr lang="tr-TR"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droopiness recurs after a few months. </a:t>
            </a:r>
            <a:endParaRPr lang="tr-TR" sz="3600" dirty="0" smtClean="0">
              <a:latin typeface="Times New Roman" pitchFamily="18" charset="0"/>
              <a:cs typeface="Times New Roman" pitchFamily="18" charset="0"/>
            </a:endParaRPr>
          </a:p>
          <a:p>
            <a:pPr algn="just"/>
            <a:r>
              <a:rPr lang="tr-TR" sz="3600" dirty="0" err="1" smtClean="0">
                <a:latin typeface="Times New Roman" pitchFamily="18" charset="0"/>
                <a:cs typeface="Times New Roman" pitchFamily="18" charset="0"/>
              </a:rPr>
              <a:t>In</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dorsal</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approach</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wide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open</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septorhinoplasties</a:t>
            </a:r>
            <a:r>
              <a:rPr lang="tr-TR"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possibility of recurrence is reduced compared to other methods.</a:t>
            </a:r>
            <a:endParaRPr lang="tr-TR" sz="3600" dirty="0" smtClean="0">
              <a:latin typeface="Times New Roman" pitchFamily="18" charset="0"/>
              <a:cs typeface="Times New Roman" pitchFamily="18" charset="0"/>
            </a:endParaRPr>
          </a:p>
          <a:p>
            <a:pPr algn="just"/>
            <a:r>
              <a:rPr lang="tr-TR" sz="3600" dirty="0" smtClean="0">
                <a:latin typeface="Times New Roman" pitchFamily="18" charset="0"/>
                <a:cs typeface="Times New Roman" pitchFamily="18" charset="0"/>
              </a:rPr>
              <a:t>W</a:t>
            </a:r>
            <a:r>
              <a:rPr lang="en-US" sz="3600" dirty="0" smtClean="0">
                <a:latin typeface="Times New Roman" pitchFamily="18" charset="0"/>
                <a:cs typeface="Times New Roman" pitchFamily="18" charset="0"/>
              </a:rPr>
              <a:t>e </a:t>
            </a:r>
            <a:r>
              <a:rPr lang="tr-TR" sz="3600" dirty="0" err="1" smtClean="0">
                <a:latin typeface="Times New Roman" pitchFamily="18" charset="0"/>
                <a:cs typeface="Times New Roman" pitchFamily="18" charset="0"/>
              </a:rPr>
              <a:t>are</a:t>
            </a:r>
            <a:r>
              <a:rPr lang="en-US" sz="3600" dirty="0" smtClean="0">
                <a:latin typeface="Times New Roman" pitchFamily="18" charset="0"/>
                <a:cs typeface="Times New Roman" pitchFamily="18" charset="0"/>
              </a:rPr>
              <a:t> be able to compare only the preoperative and postoperative photographs of the patient without much exposure to other variables.</a:t>
            </a:r>
            <a:endParaRPr lang="tr-TR" sz="3600" dirty="0" smtClean="0">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060269" y="1812562"/>
            <a:ext cx="10515600" cy="4351338"/>
          </a:xfrm>
        </p:spPr>
        <p:txBody>
          <a:bodyPr/>
          <a:lstStyle/>
          <a:p>
            <a:r>
              <a:rPr lang="tr-TR" sz="3600" dirty="0" smtClean="0">
                <a:latin typeface="Times New Roman" pitchFamily="18" charset="0"/>
                <a:cs typeface="Times New Roman" pitchFamily="18" charset="0"/>
              </a:rPr>
              <a:t>I</a:t>
            </a:r>
            <a:r>
              <a:rPr lang="en-US" sz="3600" dirty="0" err="1" smtClean="0">
                <a:latin typeface="Times New Roman" pitchFamily="18" charset="0"/>
                <a:cs typeface="Times New Roman" pitchFamily="18" charset="0"/>
              </a:rPr>
              <a:t>ris</a:t>
            </a:r>
            <a:r>
              <a:rPr lang="en-US" sz="3600" dirty="0" smtClean="0">
                <a:latin typeface="Times New Roman" pitchFamily="18" charset="0"/>
                <a:cs typeface="Times New Roman" pitchFamily="18" charset="0"/>
              </a:rPr>
              <a:t> perimeter</a:t>
            </a:r>
            <a:endParaRPr lang="tr-TR" sz="3600" dirty="0" smtClean="0">
              <a:latin typeface="Times New Roman" pitchFamily="18" charset="0"/>
              <a:cs typeface="Times New Roman" pitchFamily="18" charset="0"/>
            </a:endParaRPr>
          </a:p>
          <a:p>
            <a:r>
              <a:rPr lang="tr-TR" sz="3600" dirty="0" smtClean="0">
                <a:latin typeface="Times New Roman" pitchFamily="18" charset="0"/>
                <a:cs typeface="Times New Roman" pitchFamily="18" charset="0"/>
              </a:rPr>
              <a:t>L</a:t>
            </a:r>
            <a:r>
              <a:rPr lang="en-US" sz="3600" dirty="0" err="1" smtClean="0">
                <a:latin typeface="Times New Roman" pitchFamily="18" charset="0"/>
                <a:cs typeface="Times New Roman" pitchFamily="18" charset="0"/>
              </a:rPr>
              <a:t>ocation</a:t>
            </a:r>
            <a:r>
              <a:rPr lang="en-US" sz="3600" dirty="0" smtClean="0">
                <a:latin typeface="Times New Roman" pitchFamily="18" charset="0"/>
                <a:cs typeface="Times New Roman" pitchFamily="18" charset="0"/>
              </a:rPr>
              <a:t> of the ears</a:t>
            </a:r>
            <a:endParaRPr lang="tr-TR" sz="3600" dirty="0" smtClean="0">
              <a:latin typeface="Times New Roman" pitchFamily="18" charset="0"/>
              <a:cs typeface="Times New Roman" pitchFamily="18" charset="0"/>
            </a:endParaRPr>
          </a:p>
          <a:p>
            <a:r>
              <a:rPr lang="tr-TR" sz="3600" dirty="0" smtClean="0">
                <a:latin typeface="Times New Roman" pitchFamily="18" charset="0"/>
                <a:cs typeface="Times New Roman" pitchFamily="18" charset="0"/>
              </a:rPr>
              <a:t>D</a:t>
            </a:r>
            <a:r>
              <a:rPr lang="en-US" sz="3600" dirty="0" err="1" smtClean="0">
                <a:latin typeface="Times New Roman" pitchFamily="18" charset="0"/>
                <a:cs typeface="Times New Roman" pitchFamily="18" charset="0"/>
              </a:rPr>
              <a:t>irection</a:t>
            </a:r>
            <a:r>
              <a:rPr lang="en-US" sz="3600" dirty="0" smtClean="0">
                <a:latin typeface="Times New Roman" pitchFamily="18" charset="0"/>
                <a:cs typeface="Times New Roman" pitchFamily="18" charset="0"/>
              </a:rPr>
              <a:t> of gaze</a:t>
            </a:r>
            <a:endParaRPr lang="tr-TR" sz="3600" dirty="0" smtClean="0">
              <a:latin typeface="Times New Roman" pitchFamily="18" charset="0"/>
              <a:cs typeface="Times New Roman" pitchFamily="18" charset="0"/>
            </a:endParaRPr>
          </a:p>
          <a:p>
            <a:r>
              <a:rPr lang="tr-TR" sz="3600" dirty="0" smtClean="0">
                <a:latin typeface="Times New Roman" pitchFamily="18" charset="0"/>
                <a:cs typeface="Times New Roman" pitchFamily="18" charset="0"/>
              </a:rPr>
              <a:t>F</a:t>
            </a:r>
            <a:r>
              <a:rPr lang="en-US" sz="3600" dirty="0" err="1" smtClean="0">
                <a:latin typeface="Times New Roman" pitchFamily="18" charset="0"/>
                <a:cs typeface="Times New Roman" pitchFamily="18" charset="0"/>
              </a:rPr>
              <a:t>acial</a:t>
            </a:r>
            <a:r>
              <a:rPr lang="en-US" sz="3600" dirty="0" smtClean="0">
                <a:latin typeface="Times New Roman" pitchFamily="18" charset="0"/>
                <a:cs typeface="Times New Roman" pitchFamily="18" charset="0"/>
              </a:rPr>
              <a:t> expression  </a:t>
            </a:r>
            <a:endParaRPr lang="tr-TR" sz="3600" dirty="0" smtClean="0">
              <a:latin typeface="Times New Roman" pitchFamily="18" charset="0"/>
              <a:cs typeface="Times New Roman" pitchFamily="18" charset="0"/>
            </a:endParaRPr>
          </a:p>
          <a:p>
            <a:r>
              <a:rPr lang="tr-TR" sz="3600" dirty="0" smtClean="0">
                <a:latin typeface="Times New Roman" pitchFamily="18" charset="0"/>
                <a:cs typeface="Times New Roman" pitchFamily="18" charset="0"/>
              </a:rPr>
              <a:t>M</a:t>
            </a:r>
            <a:r>
              <a:rPr lang="en-US" sz="3600" dirty="0" err="1" smtClean="0">
                <a:latin typeface="Times New Roman" pitchFamily="18" charset="0"/>
                <a:cs typeface="Times New Roman" pitchFamily="18" charset="0"/>
              </a:rPr>
              <a:t>ood</a:t>
            </a:r>
            <a:r>
              <a:rPr lang="en-US" sz="3600" dirty="0" smtClean="0">
                <a:latin typeface="Times New Roman" pitchFamily="18" charset="0"/>
                <a:cs typeface="Times New Roman" pitchFamily="18" charset="0"/>
              </a:rPr>
              <a:t>. </a:t>
            </a:r>
            <a:endParaRPr lang="tr-TR" sz="3600" dirty="0" smtClean="0">
              <a:latin typeface="Times New Roman" pitchFamily="18" charset="0"/>
              <a:cs typeface="Times New Roman" pitchFamily="18" charset="0"/>
            </a:endParaRPr>
          </a:p>
          <a:p>
            <a:r>
              <a:rPr lang="tr-TR" sz="3600" dirty="0" smtClean="0">
                <a:latin typeface="Times New Roman" pitchFamily="18" charset="0"/>
                <a:cs typeface="Times New Roman" pitchFamily="18" charset="0"/>
              </a:rPr>
              <a:t>G</a:t>
            </a:r>
            <a:r>
              <a:rPr lang="en-US" sz="3600" dirty="0" smtClean="0">
                <a:latin typeface="Times New Roman" pitchFamily="18" charset="0"/>
                <a:cs typeface="Times New Roman" pitchFamily="18" charset="0"/>
              </a:rPr>
              <a:t>ender </a:t>
            </a:r>
            <a:endParaRPr lang="tr-TR" sz="3600" dirty="0" smtClean="0">
              <a:latin typeface="Times New Roman" pitchFamily="18" charset="0"/>
              <a:cs typeface="Times New Roman" pitchFamily="18" charset="0"/>
            </a:endParaRPr>
          </a:p>
          <a:p>
            <a:r>
              <a:rPr lang="tr-TR" sz="3600" dirty="0" smtClean="0">
                <a:latin typeface="Times New Roman" pitchFamily="18" charset="0"/>
                <a:cs typeface="Times New Roman" pitchFamily="18" charset="0"/>
              </a:rPr>
              <a:t>A</a:t>
            </a:r>
            <a:r>
              <a:rPr lang="en-US" sz="3600" dirty="0" err="1" smtClean="0">
                <a:latin typeface="Times New Roman" pitchFamily="18" charset="0"/>
                <a:cs typeface="Times New Roman" pitchFamily="18" charset="0"/>
              </a:rPr>
              <a:t>ge</a:t>
            </a:r>
            <a:r>
              <a:rPr lang="en-US" sz="3600" dirty="0" smtClean="0">
                <a:latin typeface="Times New Roman" pitchFamily="18" charset="0"/>
                <a:cs typeface="Times New Roman" pitchFamily="18" charset="0"/>
              </a:rPr>
              <a:t> </a:t>
            </a:r>
            <a:endParaRPr lang="tr-TR" sz="3600" dirty="0" smtClean="0">
              <a:latin typeface="Times New Roman" pitchFamily="18" charset="0"/>
              <a:cs typeface="Times New Roman" pitchFamily="18" charset="0"/>
            </a:endParaRPr>
          </a:p>
          <a:p>
            <a:endParaRPr lang="tr-TR" dirty="0"/>
          </a:p>
        </p:txBody>
      </p:sp>
      <p:pic>
        <p:nvPicPr>
          <p:cNvPr id="4" name="Picture 2" descr="https://visagetechnologies.com/wp-content/uploads/2019/10/showcase.png"/>
          <p:cNvPicPr>
            <a:picLocks noChangeAspect="1" noChangeArrowheads="1"/>
          </p:cNvPicPr>
          <p:nvPr/>
        </p:nvPicPr>
        <p:blipFill>
          <a:blip r:embed="rId2"/>
          <a:srcRect/>
          <a:stretch>
            <a:fillRect/>
          </a:stretch>
        </p:blipFill>
        <p:spPr bwMode="auto">
          <a:xfrm>
            <a:off x="5760720" y="1739798"/>
            <a:ext cx="4924698" cy="445814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Fig. 8 Preoperative and postoperative photos of representative cases"/>
          <p:cNvPicPr>
            <a:picLocks noChangeAspect="1" noChangeArrowheads="1"/>
          </p:cNvPicPr>
          <p:nvPr/>
        </p:nvPicPr>
        <p:blipFill>
          <a:blip r:embed="rId2"/>
          <a:srcRect/>
          <a:stretch>
            <a:fillRect/>
          </a:stretch>
        </p:blipFill>
        <p:spPr bwMode="auto">
          <a:xfrm>
            <a:off x="2829716" y="1646182"/>
            <a:ext cx="6536354" cy="502116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1021081" y="652507"/>
            <a:ext cx="10515600" cy="1325563"/>
          </a:xfrm>
        </p:spPr>
        <p:txBody>
          <a:bodyPr>
            <a:normAutofit/>
          </a:bodyPr>
          <a:lstStyle/>
          <a:p>
            <a:pPr lvl="0"/>
            <a:r>
              <a:rPr lang="tr-TR" sz="2000" dirty="0" smtClean="0">
                <a:solidFill>
                  <a:schemeClr val="bg1">
                    <a:lumMod val="95000"/>
                  </a:schemeClr>
                </a:solidFill>
                <a:latin typeface="Times New Roman" pitchFamily="18" charset="0"/>
                <a:cs typeface="Times New Roman" pitchFamily="18" charset="0"/>
              </a:rPr>
              <a:t>TABLE 1. </a:t>
            </a:r>
            <a:r>
              <a:rPr lang="tr-TR" sz="2000" dirty="0" err="1" smtClean="0">
                <a:solidFill>
                  <a:schemeClr val="bg1">
                    <a:lumMod val="95000"/>
                  </a:schemeClr>
                </a:solidFill>
                <a:latin typeface="Times New Roman" pitchFamily="18" charset="0"/>
                <a:cs typeface="Times New Roman" pitchFamily="18" charset="0"/>
              </a:rPr>
              <a:t>Characteristics</a:t>
            </a:r>
            <a:r>
              <a:rPr lang="tr-TR" sz="2000" dirty="0" smtClean="0">
                <a:solidFill>
                  <a:schemeClr val="bg1">
                    <a:lumMod val="95000"/>
                  </a:schemeClr>
                </a:solidFill>
                <a:latin typeface="Times New Roman" pitchFamily="18" charset="0"/>
                <a:cs typeface="Times New Roman" pitchFamily="18" charset="0"/>
              </a:rPr>
              <a:t> of </a:t>
            </a:r>
            <a:r>
              <a:rPr lang="tr-TR" sz="2000" dirty="0" err="1" smtClean="0">
                <a:solidFill>
                  <a:schemeClr val="bg1">
                    <a:lumMod val="95000"/>
                  </a:schemeClr>
                </a:solidFill>
                <a:latin typeface="Times New Roman" pitchFamily="18" charset="0"/>
                <a:cs typeface="Times New Roman" pitchFamily="18" charset="0"/>
              </a:rPr>
              <a:t>the</a:t>
            </a:r>
            <a:r>
              <a:rPr lang="tr-TR" sz="2000" dirty="0" smtClean="0">
                <a:solidFill>
                  <a:schemeClr val="bg1">
                    <a:lumMod val="95000"/>
                  </a:schemeClr>
                </a:solidFill>
                <a:latin typeface="Times New Roman" pitchFamily="18" charset="0"/>
                <a:cs typeface="Times New Roman" pitchFamily="18" charset="0"/>
              </a:rPr>
              <a:t> </a:t>
            </a:r>
            <a:r>
              <a:rPr lang="tr-TR" sz="2000" dirty="0" err="1" smtClean="0">
                <a:solidFill>
                  <a:schemeClr val="bg1">
                    <a:lumMod val="95000"/>
                  </a:schemeClr>
                </a:solidFill>
                <a:latin typeface="Times New Roman" pitchFamily="18" charset="0"/>
                <a:cs typeface="Times New Roman" pitchFamily="18" charset="0"/>
              </a:rPr>
              <a:t>Subejcts</a:t>
            </a:r>
            <a:r>
              <a:rPr lang="tr-TR" sz="2000" dirty="0" smtClean="0">
                <a:solidFill>
                  <a:schemeClr val="bg1">
                    <a:lumMod val="95000"/>
                  </a:schemeClr>
                </a:solidFill>
                <a:latin typeface="Times New Roman" pitchFamily="18" charset="0"/>
                <a:cs typeface="Times New Roman" pitchFamily="18" charset="0"/>
              </a:rPr>
              <a:t> </a:t>
            </a:r>
            <a:r>
              <a:rPr lang="tr-TR" sz="2000" dirty="0" err="1" smtClean="0">
                <a:solidFill>
                  <a:schemeClr val="bg1">
                    <a:lumMod val="95000"/>
                  </a:schemeClr>
                </a:solidFill>
                <a:latin typeface="Times New Roman" pitchFamily="18" charset="0"/>
                <a:cs typeface="Times New Roman" pitchFamily="18" charset="0"/>
              </a:rPr>
              <a:t>and</a:t>
            </a:r>
            <a:r>
              <a:rPr lang="tr-TR" sz="2000" dirty="0" smtClean="0">
                <a:solidFill>
                  <a:schemeClr val="bg1">
                    <a:lumMod val="95000"/>
                  </a:schemeClr>
                </a:solidFill>
                <a:latin typeface="Times New Roman" pitchFamily="18" charset="0"/>
                <a:cs typeface="Times New Roman" pitchFamily="18" charset="0"/>
              </a:rPr>
              <a:t> </a:t>
            </a:r>
            <a:r>
              <a:rPr lang="tr-TR" sz="2000" dirty="0" err="1" smtClean="0">
                <a:solidFill>
                  <a:schemeClr val="bg1">
                    <a:lumMod val="95000"/>
                  </a:schemeClr>
                </a:solidFill>
                <a:latin typeface="Times New Roman" pitchFamily="18" charset="0"/>
                <a:cs typeface="Times New Roman" pitchFamily="18" charset="0"/>
              </a:rPr>
              <a:t>Values</a:t>
            </a:r>
            <a:r>
              <a:rPr lang="tr-TR" sz="2000" dirty="0" smtClean="0">
                <a:solidFill>
                  <a:schemeClr val="bg1">
                    <a:lumMod val="95000"/>
                  </a:schemeClr>
                </a:solidFill>
                <a:latin typeface="Times New Roman" pitchFamily="18" charset="0"/>
                <a:cs typeface="Times New Roman" pitchFamily="18" charset="0"/>
              </a:rPr>
              <a:t> in </a:t>
            </a:r>
            <a:r>
              <a:rPr lang="tr-TR" sz="2000" dirty="0" err="1" smtClean="0">
                <a:solidFill>
                  <a:schemeClr val="bg1">
                    <a:lumMod val="95000"/>
                  </a:schemeClr>
                </a:solidFill>
                <a:latin typeface="Times New Roman" pitchFamily="18" charset="0"/>
                <a:cs typeface="Times New Roman" pitchFamily="18" charset="0"/>
              </a:rPr>
              <a:t>the</a:t>
            </a:r>
            <a:r>
              <a:rPr lang="tr-TR" sz="2000" dirty="0" smtClean="0">
                <a:solidFill>
                  <a:schemeClr val="bg1">
                    <a:lumMod val="95000"/>
                  </a:schemeClr>
                </a:solidFill>
                <a:latin typeface="Times New Roman" pitchFamily="18" charset="0"/>
                <a:cs typeface="Times New Roman" pitchFamily="18" charset="0"/>
              </a:rPr>
              <a:t> </a:t>
            </a:r>
            <a:r>
              <a:rPr lang="tr-TR" sz="2000" dirty="0" err="1" smtClean="0">
                <a:solidFill>
                  <a:schemeClr val="bg1">
                    <a:lumMod val="95000"/>
                  </a:schemeClr>
                </a:solidFill>
                <a:latin typeface="Times New Roman" pitchFamily="18" charset="0"/>
                <a:cs typeface="Times New Roman" pitchFamily="18" charset="0"/>
              </a:rPr>
              <a:t>Age</a:t>
            </a:r>
            <a:r>
              <a:rPr lang="tr-TR" sz="2000" dirty="0" smtClean="0">
                <a:solidFill>
                  <a:schemeClr val="bg1">
                    <a:lumMod val="95000"/>
                  </a:schemeClr>
                </a:solidFill>
                <a:latin typeface="Times New Roman" pitchFamily="18" charset="0"/>
                <a:cs typeface="Times New Roman" pitchFamily="18" charset="0"/>
              </a:rPr>
              <a:t> </a:t>
            </a:r>
            <a:r>
              <a:rPr lang="tr-TR" sz="2000" dirty="0" err="1" smtClean="0">
                <a:solidFill>
                  <a:schemeClr val="bg1">
                    <a:lumMod val="95000"/>
                  </a:schemeClr>
                </a:solidFill>
                <a:latin typeface="Times New Roman" pitchFamily="18" charset="0"/>
                <a:cs typeface="Times New Roman" pitchFamily="18" charset="0"/>
              </a:rPr>
              <a:t>Recognition</a:t>
            </a:r>
            <a:r>
              <a:rPr lang="tr-TR" sz="2000" dirty="0" smtClean="0">
                <a:solidFill>
                  <a:schemeClr val="bg1">
                    <a:lumMod val="95000"/>
                  </a:schemeClr>
                </a:solidFill>
                <a:latin typeface="Times New Roman" pitchFamily="18" charset="0"/>
                <a:cs typeface="Times New Roman" pitchFamily="18" charset="0"/>
              </a:rPr>
              <a:t> Software</a:t>
            </a:r>
            <a:r>
              <a:rPr lang="tr-TR" sz="8000" dirty="0" smtClean="0">
                <a:latin typeface="Arial" pitchFamily="34" charset="0"/>
                <a:cs typeface="Arial" pitchFamily="34" charset="0"/>
              </a:rPr>
              <a:t/>
            </a:r>
            <a:br>
              <a:rPr lang="tr-TR" sz="8000" dirty="0" smtClean="0">
                <a:latin typeface="Arial" pitchFamily="34" charset="0"/>
                <a:cs typeface="Arial" pitchFamily="34" charset="0"/>
              </a:rPr>
            </a:br>
            <a:endParaRPr lang="tr-TR" dirty="0"/>
          </a:p>
        </p:txBody>
      </p:sp>
      <p:graphicFrame>
        <p:nvGraphicFramePr>
          <p:cNvPr id="7" name="3 İçerik Yer Tutucusu"/>
          <p:cNvGraphicFramePr>
            <a:graphicFrameLocks/>
          </p:cNvGraphicFramePr>
          <p:nvPr/>
        </p:nvGraphicFramePr>
        <p:xfrm>
          <a:off x="2022264" y="1693256"/>
          <a:ext cx="7709565" cy="5164744"/>
        </p:xfrm>
        <a:graphic>
          <a:graphicData uri="http://schemas.openxmlformats.org/drawingml/2006/table">
            <a:tbl>
              <a:tblPr/>
              <a:tblGrid>
                <a:gridCol w="1579394"/>
                <a:gridCol w="1643732"/>
                <a:gridCol w="1643732"/>
                <a:gridCol w="1643732"/>
                <a:gridCol w="1198975"/>
              </a:tblGrid>
              <a:tr h="999168">
                <a:tc>
                  <a:txBody>
                    <a:bodyPr/>
                    <a:lstStyle/>
                    <a:p>
                      <a:pPr algn="just">
                        <a:spcAft>
                          <a:spcPts val="0"/>
                        </a:spcAft>
                      </a:pPr>
                      <a:endParaRPr lang="tr-TR" sz="1100" dirty="0">
                        <a:solidFill>
                          <a:srgbClr val="000000"/>
                        </a:solidFill>
                        <a:latin typeface="Calibri"/>
                        <a:ea typeface="Calibri"/>
                        <a:cs typeface="Times New Roman"/>
                      </a:endParaRPr>
                    </a:p>
                    <a:p>
                      <a:pPr algn="just">
                        <a:spcAft>
                          <a:spcPts val="0"/>
                        </a:spcAft>
                      </a:pPr>
                      <a:r>
                        <a:rPr lang="tr-TR" sz="1000" b="1" dirty="0" err="1">
                          <a:solidFill>
                            <a:srgbClr val="000000"/>
                          </a:solidFill>
                          <a:latin typeface="Times New Roman"/>
                          <a:ea typeface="Times New Roman"/>
                          <a:cs typeface="Times New Roman"/>
                        </a:rPr>
                        <a:t>Case</a:t>
                      </a:r>
                      <a:endParaRPr lang="tr-TR" sz="11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Preop Actual </a:t>
                      </a: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Age, y</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Postop Actual </a:t>
                      </a: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Age, y</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Preop Est </a:t>
                      </a: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Age, y</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Postop Est Age, y</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12">
                <a:tc>
                  <a:txBody>
                    <a:bodyPr/>
                    <a:lstStyle/>
                    <a:p>
                      <a:pPr algn="just">
                        <a:spcAft>
                          <a:spcPts val="0"/>
                        </a:spcAft>
                      </a:pPr>
                      <a:r>
                        <a:rPr lang="tr-TR" sz="1000">
                          <a:solidFill>
                            <a:srgbClr val="000000"/>
                          </a:solidFill>
                          <a:latin typeface="Times New Roman"/>
                          <a:ea typeface="Times New Roman"/>
                          <a:cs typeface="Times New Roman"/>
                        </a:rPr>
                        <a:t>1</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tr-TR" sz="1000">
                          <a:solidFill>
                            <a:srgbClr val="000000"/>
                          </a:solidFill>
                          <a:latin typeface="Times New Roman"/>
                          <a:ea typeface="Times New Roman"/>
                          <a:cs typeface="Times New Roman"/>
                        </a:rPr>
                        <a:t>51</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tr-TR" sz="1000">
                          <a:solidFill>
                            <a:srgbClr val="000000"/>
                          </a:solidFill>
                          <a:latin typeface="Times New Roman"/>
                          <a:ea typeface="Times New Roman"/>
                          <a:cs typeface="Times New Roman"/>
                        </a:rPr>
                        <a:t>51</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tr-TR" sz="1000">
                          <a:solidFill>
                            <a:srgbClr val="000000"/>
                          </a:solidFill>
                          <a:latin typeface="Times New Roman"/>
                          <a:ea typeface="Times New Roman"/>
                          <a:cs typeface="Times New Roman"/>
                        </a:rPr>
                        <a:t>41</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tr-TR" sz="1000">
                          <a:solidFill>
                            <a:srgbClr val="000000"/>
                          </a:solidFill>
                          <a:latin typeface="Times New Roman"/>
                          <a:ea typeface="Times New Roman"/>
                          <a:cs typeface="Times New Roman"/>
                        </a:rPr>
                        <a:t>42</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22312">
                <a:tc>
                  <a:txBody>
                    <a:bodyPr/>
                    <a:lstStyle/>
                    <a:p>
                      <a:pPr algn="just">
                        <a:spcAft>
                          <a:spcPts val="0"/>
                        </a:spcAft>
                      </a:pPr>
                      <a:r>
                        <a:rPr lang="tr-TR" sz="1000">
                          <a:solidFill>
                            <a:srgbClr val="000000"/>
                          </a:solidFill>
                          <a:latin typeface="Times New Roman"/>
                          <a:ea typeface="Times New Roman"/>
                          <a:cs typeface="Times New Roman"/>
                        </a:rPr>
                        <a:t>2</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41</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41</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43</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45</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22312">
                <a:tc>
                  <a:txBody>
                    <a:bodyPr/>
                    <a:lstStyle/>
                    <a:p>
                      <a:pPr algn="just">
                        <a:spcAft>
                          <a:spcPts val="0"/>
                        </a:spcAft>
                      </a:pPr>
                      <a:r>
                        <a:rPr lang="tr-TR" sz="1000">
                          <a:solidFill>
                            <a:srgbClr val="000000"/>
                          </a:solidFill>
                          <a:latin typeface="Times New Roman"/>
                          <a:ea typeface="Times New Roman"/>
                          <a:cs typeface="Times New Roman"/>
                        </a:rPr>
                        <a:t>3 </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dirty="0">
                          <a:solidFill>
                            <a:srgbClr val="000000"/>
                          </a:solidFill>
                          <a:latin typeface="Times New Roman"/>
                          <a:ea typeface="Times New Roman"/>
                          <a:cs typeface="Times New Roman"/>
                        </a:rPr>
                        <a:t>46</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46</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56</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49</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22312">
                <a:tc>
                  <a:txBody>
                    <a:bodyPr/>
                    <a:lstStyle/>
                    <a:p>
                      <a:pPr algn="just">
                        <a:spcAft>
                          <a:spcPts val="0"/>
                        </a:spcAft>
                      </a:pPr>
                      <a:r>
                        <a:rPr lang="tr-TR" sz="1000">
                          <a:solidFill>
                            <a:srgbClr val="000000"/>
                          </a:solidFill>
                          <a:latin typeface="Times New Roman"/>
                          <a:ea typeface="Times New Roman"/>
                          <a:cs typeface="Times New Roman"/>
                        </a:rPr>
                        <a:t>4</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dirty="0">
                          <a:solidFill>
                            <a:srgbClr val="000000"/>
                          </a:solidFill>
                          <a:latin typeface="Times New Roman"/>
                          <a:ea typeface="Times New Roman"/>
                          <a:cs typeface="Times New Roman"/>
                        </a:rPr>
                        <a:t>61</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64</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65</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59</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22312">
                <a:tc>
                  <a:txBody>
                    <a:bodyPr/>
                    <a:lstStyle/>
                    <a:p>
                      <a:pPr algn="just">
                        <a:spcAft>
                          <a:spcPts val="0"/>
                        </a:spcAft>
                      </a:pPr>
                      <a:r>
                        <a:rPr lang="tr-TR" sz="1000">
                          <a:solidFill>
                            <a:srgbClr val="000000"/>
                          </a:solidFill>
                          <a:latin typeface="Times New Roman"/>
                          <a:ea typeface="Times New Roman"/>
                          <a:cs typeface="Times New Roman"/>
                        </a:rPr>
                        <a:t>5</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55</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55</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59</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63</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22312">
                <a:tc>
                  <a:txBody>
                    <a:bodyPr/>
                    <a:lstStyle/>
                    <a:p>
                      <a:pPr algn="just">
                        <a:spcAft>
                          <a:spcPts val="0"/>
                        </a:spcAft>
                      </a:pPr>
                      <a:r>
                        <a:rPr lang="tr-TR" sz="1000">
                          <a:solidFill>
                            <a:srgbClr val="000000"/>
                          </a:solidFill>
                          <a:latin typeface="Times New Roman"/>
                          <a:ea typeface="Times New Roman"/>
                          <a:cs typeface="Times New Roman"/>
                        </a:rPr>
                        <a:t>6</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i="0" dirty="0">
                          <a:solidFill>
                            <a:schemeClr val="tx1"/>
                          </a:solidFill>
                          <a:latin typeface="Times New Roman"/>
                          <a:ea typeface="Times New Roman"/>
                          <a:cs typeface="Times New Roman"/>
                        </a:rPr>
                        <a:t>57</a:t>
                      </a:r>
                      <a:endParaRPr lang="tr-TR" sz="1100" i="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58</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62</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61</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22312">
                <a:tc>
                  <a:txBody>
                    <a:bodyPr/>
                    <a:lstStyle/>
                    <a:p>
                      <a:pPr algn="just">
                        <a:spcAft>
                          <a:spcPts val="0"/>
                        </a:spcAft>
                      </a:pPr>
                      <a:r>
                        <a:rPr lang="tr-TR" sz="1000">
                          <a:solidFill>
                            <a:srgbClr val="000000"/>
                          </a:solidFill>
                          <a:latin typeface="Times New Roman"/>
                          <a:ea typeface="Times New Roman"/>
                          <a:cs typeface="Times New Roman"/>
                        </a:rPr>
                        <a:t>7</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47</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48</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53</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53</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22312">
                <a:tc>
                  <a:txBody>
                    <a:bodyPr/>
                    <a:lstStyle/>
                    <a:p>
                      <a:pPr algn="just">
                        <a:spcAft>
                          <a:spcPts val="0"/>
                        </a:spcAft>
                      </a:pPr>
                      <a:r>
                        <a:rPr lang="tr-TR" sz="1000">
                          <a:solidFill>
                            <a:srgbClr val="000000"/>
                          </a:solidFill>
                          <a:latin typeface="Times New Roman"/>
                          <a:ea typeface="Times New Roman"/>
                          <a:cs typeface="Times New Roman"/>
                        </a:rPr>
                        <a:t>8</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64</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66</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69</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64</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297832">
                <a:tc>
                  <a:txBody>
                    <a:bodyPr/>
                    <a:lstStyle/>
                    <a:p>
                      <a:pPr algn="just">
                        <a:spcAft>
                          <a:spcPts val="0"/>
                        </a:spcAft>
                      </a:pPr>
                      <a:r>
                        <a:rPr lang="tr-TR" sz="1000">
                          <a:solidFill>
                            <a:srgbClr val="000000"/>
                          </a:solidFill>
                          <a:latin typeface="Times New Roman"/>
                          <a:ea typeface="Times New Roman"/>
                          <a:cs typeface="Times New Roman"/>
                        </a:rPr>
                        <a:t>9 </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49</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49</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51</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48</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644624">
                <a:tc>
                  <a:txBody>
                    <a:bodyPr/>
                    <a:lstStyle/>
                    <a:p>
                      <a:pPr algn="just">
                        <a:spcAft>
                          <a:spcPts val="0"/>
                        </a:spcAft>
                      </a:pPr>
                      <a:r>
                        <a:rPr lang="tr-TR" sz="1000" dirty="0" smtClean="0">
                          <a:solidFill>
                            <a:srgbClr val="000000"/>
                          </a:solidFill>
                          <a:latin typeface="Times New Roman"/>
                          <a:ea typeface="Times New Roman"/>
                          <a:cs typeface="Times New Roman"/>
                        </a:rPr>
                        <a:t>10</a:t>
                      </a:r>
                    </a:p>
                    <a:p>
                      <a:pPr algn="just">
                        <a:spcAft>
                          <a:spcPts val="0"/>
                        </a:spcAft>
                      </a:pPr>
                      <a:endParaRPr lang="tr-TR" sz="1100" dirty="0">
                        <a:solidFill>
                          <a:srgbClr val="000000"/>
                        </a:solidFill>
                        <a:latin typeface="Calibri"/>
                        <a:ea typeface="Calibri"/>
                        <a:cs typeface="Times New Roman"/>
                      </a:endParaRPr>
                    </a:p>
                    <a:p>
                      <a:pPr algn="just">
                        <a:spcAft>
                          <a:spcPts val="0"/>
                        </a:spcAft>
                      </a:pPr>
                      <a:r>
                        <a:rPr lang="tr-TR" sz="1000" dirty="0">
                          <a:solidFill>
                            <a:srgbClr val="000000"/>
                          </a:solidFill>
                          <a:latin typeface="Times New Roman"/>
                          <a:ea typeface="Times New Roman"/>
                          <a:cs typeface="Times New Roman"/>
                        </a:rPr>
                        <a:t>11</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dirty="0">
                          <a:solidFill>
                            <a:srgbClr val="000000"/>
                          </a:solidFill>
                          <a:latin typeface="Times New Roman"/>
                          <a:ea typeface="Times New Roman"/>
                          <a:cs typeface="Times New Roman"/>
                        </a:rPr>
                        <a:t>60</a:t>
                      </a:r>
                      <a:endParaRPr lang="tr-TR" sz="1100" dirty="0">
                        <a:solidFill>
                          <a:srgbClr val="000000"/>
                        </a:solidFill>
                        <a:latin typeface="Calibri"/>
                        <a:ea typeface="Calibri"/>
                        <a:cs typeface="Times New Roman"/>
                      </a:endParaRPr>
                    </a:p>
                    <a:p>
                      <a:pPr algn="just">
                        <a:spcAft>
                          <a:spcPts val="0"/>
                        </a:spcAft>
                      </a:pPr>
                      <a:endParaRPr lang="tr-TR" sz="1000" dirty="0" smtClean="0">
                        <a:solidFill>
                          <a:srgbClr val="000000"/>
                        </a:solidFill>
                        <a:latin typeface="Times New Roman"/>
                        <a:ea typeface="Times New Roman"/>
                        <a:cs typeface="Times New Roman"/>
                      </a:endParaRPr>
                    </a:p>
                    <a:p>
                      <a:pPr algn="just">
                        <a:spcAft>
                          <a:spcPts val="0"/>
                        </a:spcAft>
                      </a:pPr>
                      <a:r>
                        <a:rPr lang="tr-TR" sz="1000" dirty="0" smtClean="0">
                          <a:solidFill>
                            <a:srgbClr val="000000"/>
                          </a:solidFill>
                          <a:latin typeface="Times New Roman"/>
                          <a:ea typeface="Times New Roman"/>
                          <a:cs typeface="Times New Roman"/>
                        </a:rPr>
                        <a:t>46</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dirty="0">
                          <a:solidFill>
                            <a:srgbClr val="000000"/>
                          </a:solidFill>
                          <a:latin typeface="Times New Roman"/>
                          <a:ea typeface="Times New Roman"/>
                          <a:cs typeface="Times New Roman"/>
                        </a:rPr>
                        <a:t>61</a:t>
                      </a:r>
                      <a:endParaRPr lang="tr-TR" sz="1100" dirty="0">
                        <a:solidFill>
                          <a:srgbClr val="000000"/>
                        </a:solidFill>
                        <a:latin typeface="Calibri"/>
                        <a:ea typeface="Calibri"/>
                        <a:cs typeface="Times New Roman"/>
                      </a:endParaRPr>
                    </a:p>
                    <a:p>
                      <a:pPr algn="just">
                        <a:spcAft>
                          <a:spcPts val="0"/>
                        </a:spcAft>
                      </a:pPr>
                      <a:endParaRPr lang="tr-TR" sz="1000" dirty="0" smtClean="0">
                        <a:solidFill>
                          <a:srgbClr val="000000"/>
                        </a:solidFill>
                        <a:latin typeface="Times New Roman"/>
                        <a:ea typeface="Times New Roman"/>
                        <a:cs typeface="Times New Roman"/>
                      </a:endParaRPr>
                    </a:p>
                    <a:p>
                      <a:pPr algn="just">
                        <a:spcAft>
                          <a:spcPts val="0"/>
                        </a:spcAft>
                      </a:pPr>
                      <a:r>
                        <a:rPr lang="tr-TR" sz="1000" dirty="0" smtClean="0">
                          <a:solidFill>
                            <a:srgbClr val="000000"/>
                          </a:solidFill>
                          <a:latin typeface="Times New Roman"/>
                          <a:ea typeface="Times New Roman"/>
                          <a:cs typeface="Times New Roman"/>
                        </a:rPr>
                        <a:t>54</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dirty="0">
                          <a:solidFill>
                            <a:srgbClr val="000000"/>
                          </a:solidFill>
                          <a:latin typeface="Times New Roman"/>
                          <a:ea typeface="Times New Roman"/>
                          <a:cs typeface="Times New Roman"/>
                        </a:rPr>
                        <a:t>71</a:t>
                      </a:r>
                      <a:endParaRPr lang="tr-TR" sz="1100" dirty="0">
                        <a:solidFill>
                          <a:srgbClr val="000000"/>
                        </a:solidFill>
                        <a:latin typeface="Calibri"/>
                        <a:ea typeface="Calibri"/>
                        <a:cs typeface="Times New Roman"/>
                      </a:endParaRPr>
                    </a:p>
                    <a:p>
                      <a:pPr algn="just">
                        <a:spcAft>
                          <a:spcPts val="0"/>
                        </a:spcAft>
                      </a:pPr>
                      <a:endParaRPr lang="tr-TR" sz="1000" dirty="0" smtClean="0">
                        <a:solidFill>
                          <a:srgbClr val="000000"/>
                        </a:solidFill>
                        <a:latin typeface="Times New Roman"/>
                        <a:ea typeface="Times New Roman"/>
                        <a:cs typeface="Times New Roman"/>
                      </a:endParaRPr>
                    </a:p>
                    <a:p>
                      <a:pPr algn="just">
                        <a:spcAft>
                          <a:spcPts val="0"/>
                        </a:spcAft>
                      </a:pPr>
                      <a:r>
                        <a:rPr lang="tr-TR" sz="1000" dirty="0" smtClean="0">
                          <a:solidFill>
                            <a:srgbClr val="000000"/>
                          </a:solidFill>
                          <a:latin typeface="Times New Roman"/>
                          <a:ea typeface="Times New Roman"/>
                          <a:cs typeface="Times New Roman"/>
                        </a:rPr>
                        <a:t>49</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dirty="0">
                          <a:solidFill>
                            <a:srgbClr val="000000"/>
                          </a:solidFill>
                          <a:latin typeface="Times New Roman"/>
                          <a:ea typeface="Times New Roman"/>
                          <a:cs typeface="Times New Roman"/>
                        </a:rPr>
                        <a:t>68</a:t>
                      </a:r>
                      <a:endParaRPr lang="tr-TR" sz="1100" dirty="0">
                        <a:solidFill>
                          <a:srgbClr val="000000"/>
                        </a:solidFill>
                        <a:latin typeface="Calibri"/>
                        <a:ea typeface="Calibri"/>
                        <a:cs typeface="Times New Roman"/>
                      </a:endParaRPr>
                    </a:p>
                    <a:p>
                      <a:pPr algn="just">
                        <a:spcAft>
                          <a:spcPts val="0"/>
                        </a:spcAft>
                      </a:pPr>
                      <a:endParaRPr lang="tr-TR" sz="1000" dirty="0" smtClean="0">
                        <a:solidFill>
                          <a:srgbClr val="000000"/>
                        </a:solidFill>
                        <a:latin typeface="Times New Roman"/>
                        <a:ea typeface="Times New Roman"/>
                        <a:cs typeface="Times New Roman"/>
                      </a:endParaRPr>
                    </a:p>
                    <a:p>
                      <a:pPr algn="just">
                        <a:spcAft>
                          <a:spcPts val="0"/>
                        </a:spcAft>
                      </a:pPr>
                      <a:r>
                        <a:rPr lang="tr-TR" sz="1000" dirty="0" smtClean="0">
                          <a:solidFill>
                            <a:srgbClr val="000000"/>
                          </a:solidFill>
                          <a:latin typeface="Times New Roman"/>
                          <a:ea typeface="Times New Roman"/>
                          <a:cs typeface="Times New Roman"/>
                        </a:rPr>
                        <a:t>46</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r>
              <a:tr h="322312">
                <a:tc>
                  <a:txBody>
                    <a:bodyPr/>
                    <a:lstStyle/>
                    <a:p>
                      <a:pPr algn="just">
                        <a:spcAft>
                          <a:spcPts val="0"/>
                        </a:spcAft>
                      </a:pPr>
                      <a:r>
                        <a:rPr lang="tr-TR" sz="1000">
                          <a:solidFill>
                            <a:srgbClr val="000000"/>
                          </a:solidFill>
                          <a:latin typeface="Times New Roman"/>
                          <a:ea typeface="Times New Roman"/>
                          <a:cs typeface="Times New Roman"/>
                        </a:rPr>
                        <a:t>12</a:t>
                      </a:r>
                      <a:endParaRPr lang="tr-TR"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solidFill>
                            <a:srgbClr val="000000"/>
                          </a:solidFill>
                          <a:latin typeface="Times New Roman"/>
                          <a:ea typeface="Times New Roman"/>
                          <a:cs typeface="Times New Roman"/>
                        </a:rPr>
                        <a:t>60</a:t>
                      </a:r>
                      <a:endParaRPr lang="tr-TR"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solidFill>
                            <a:srgbClr val="000000"/>
                          </a:solidFill>
                          <a:latin typeface="Times New Roman"/>
                          <a:ea typeface="Times New Roman"/>
                          <a:cs typeface="Times New Roman"/>
                        </a:rPr>
                        <a:t>60</a:t>
                      </a:r>
                      <a:endParaRPr lang="tr-TR"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solidFill>
                            <a:srgbClr val="000000"/>
                          </a:solidFill>
                          <a:latin typeface="Times New Roman"/>
                          <a:ea typeface="Times New Roman"/>
                          <a:cs typeface="Times New Roman"/>
                        </a:rPr>
                        <a:t>70</a:t>
                      </a:r>
                      <a:endParaRPr lang="tr-TR"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solidFill>
                            <a:srgbClr val="000000"/>
                          </a:solidFill>
                          <a:latin typeface="Times New Roman"/>
                          <a:ea typeface="Times New Roman"/>
                          <a:cs typeface="Times New Roman"/>
                        </a:rPr>
                        <a:t>56</a:t>
                      </a:r>
                      <a:endParaRPr lang="tr-TR"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22312">
                <a:tc gridSpan="5">
                  <a:txBody>
                    <a:bodyPr/>
                    <a:lstStyle/>
                    <a:p>
                      <a:pPr algn="just">
                        <a:spcAft>
                          <a:spcPts val="0"/>
                        </a:spcAft>
                      </a:pPr>
                      <a:r>
                        <a:rPr lang="tr-TR" sz="1000" dirty="0" err="1">
                          <a:solidFill>
                            <a:srgbClr val="000000"/>
                          </a:solidFill>
                          <a:latin typeface="Times New Roman"/>
                          <a:ea typeface="Times New Roman"/>
                          <a:cs typeface="Times New Roman"/>
                        </a:rPr>
                        <a:t>Postop</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indicates</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postoperative</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preop</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preoperative</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est</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estimated</a:t>
                      </a:r>
                      <a:r>
                        <a:rPr lang="tr-TR" sz="1000" dirty="0">
                          <a:solidFill>
                            <a:srgbClr val="000000"/>
                          </a:solidFill>
                          <a:latin typeface="Times New Roman"/>
                          <a:ea typeface="Times New Roman"/>
                          <a:cs typeface="Times New Roman"/>
                        </a:rPr>
                        <a:t>; y, </a:t>
                      </a:r>
                      <a:r>
                        <a:rPr lang="tr-TR" sz="1000" dirty="0" err="1">
                          <a:solidFill>
                            <a:srgbClr val="000000"/>
                          </a:solidFill>
                          <a:latin typeface="Times New Roman"/>
                          <a:ea typeface="Times New Roman"/>
                          <a:cs typeface="Times New Roman"/>
                        </a:rPr>
                        <a:t>years</a:t>
                      </a:r>
                      <a:r>
                        <a:rPr lang="tr-TR" sz="1000" dirty="0">
                          <a:solidFill>
                            <a:srgbClr val="000000"/>
                          </a:solidFill>
                          <a:latin typeface="Times New Roman"/>
                          <a:ea typeface="Times New Roman"/>
                          <a:cs typeface="Times New Roman"/>
                        </a:rPr>
                        <a:t>.</a:t>
                      </a:r>
                      <a:endParaRPr lang="tr-TR" sz="11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Introduction</a:t>
            </a:r>
            <a:endParaRPr lang="tr-TR" dirty="0">
              <a:solidFill>
                <a:schemeClr val="bg1">
                  <a:lumMod val="95000"/>
                </a:schemeClr>
              </a:solidFill>
              <a:latin typeface="Times New Roman" pitchFamily="18" charset="0"/>
              <a:cs typeface="Times New Roman" pitchFamily="18" charset="0"/>
            </a:endParaRPr>
          </a:p>
        </p:txBody>
      </p:sp>
      <p:sp>
        <p:nvSpPr>
          <p:cNvPr id="9" name="8 İçerik Yer Tutucusu"/>
          <p:cNvSpPr>
            <a:spLocks noGrp="1"/>
          </p:cNvSpPr>
          <p:nvPr>
            <p:ph idx="1"/>
          </p:nvPr>
        </p:nvSpPr>
        <p:spPr/>
        <p:txBody>
          <a:bodyPr/>
          <a:lstStyle/>
          <a:p>
            <a:pPr algn="just"/>
            <a:r>
              <a:rPr lang="tr-TR" dirty="0" err="1" smtClean="0">
                <a:latin typeface="Times New Roman" pitchFamily="18" charset="0"/>
                <a:cs typeface="Times New Roman" pitchFamily="18" charset="0"/>
              </a:rPr>
              <a:t>Rhinoplasty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ranks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fifth</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among</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all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plastic</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surgery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procedures</a:t>
            </a:r>
            <a:r>
              <a:rPr lang="tr-TR" dirty="0" smtClean="0">
                <a:latin typeface="Times New Roman" pitchFamily="18" charset="0"/>
                <a:cs typeface="Times New Roman" pitchFamily="18" charset="0"/>
              </a:rPr>
              <a:t> in </a:t>
            </a:r>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world</a:t>
            </a:r>
            <a:r>
              <a:rPr lang="tr-TR"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The most common </a:t>
            </a:r>
            <a:r>
              <a:rPr lang="tr-TR" dirty="0" err="1" smtClean="0">
                <a:latin typeface="Times New Roman" pitchFamily="18" charset="0"/>
                <a:cs typeface="Times New Roman" pitchFamily="18" charset="0"/>
              </a:rPr>
              <a:t>desire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rhinoplasty</a:t>
            </a:r>
            <a:r>
              <a:rPr lang="en-US" dirty="0" smtClean="0">
                <a:latin typeface="Times New Roman" pitchFamily="18" charset="0"/>
                <a:cs typeface="Times New Roman" pitchFamily="18" charset="0"/>
              </a:rPr>
              <a:t> is to obtain a more aesthetic appearance</a:t>
            </a:r>
            <a:r>
              <a:rPr lang="tr-T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A</a:t>
            </a:r>
            <a:r>
              <a:rPr lang="en-US" dirty="0" err="1" smtClean="0">
                <a:latin typeface="Times New Roman" pitchFamily="18" charset="0"/>
                <a:cs typeface="Times New Roman" pitchFamily="18" charset="0"/>
              </a:rPr>
              <a:t>fter</a:t>
            </a:r>
            <a:r>
              <a:rPr lang="en-US" dirty="0" smtClean="0">
                <a:latin typeface="Times New Roman" pitchFamily="18" charset="0"/>
                <a:cs typeface="Times New Roman" pitchFamily="18" charset="0"/>
              </a:rPr>
              <a:t> the operation</a:t>
            </a:r>
            <a:r>
              <a:rPr lang="tr-T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person looks younger than </a:t>
            </a:r>
            <a:r>
              <a:rPr lang="tr-TR" dirty="0" err="1" smtClean="0">
                <a:latin typeface="Times New Roman" pitchFamily="18" charset="0"/>
                <a:cs typeface="Times New Roman" pitchFamily="18" charset="0"/>
              </a:rPr>
              <a:t>before</a:t>
            </a:r>
            <a:r>
              <a:rPr lang="tr-TR" dirty="0" smtClean="0">
                <a:latin typeface="Times New Roman" pitchFamily="18" charset="0"/>
                <a:cs typeface="Times New Roman" pitchFamily="18" charset="0"/>
              </a:rPr>
              <a:t>.</a:t>
            </a:r>
          </a:p>
          <a:p>
            <a:endParaRPr lang="tr-TR" dirty="0"/>
          </a:p>
        </p:txBody>
      </p:sp>
      <p:pic>
        <p:nvPicPr>
          <p:cNvPr id="10" name="Picture 2" descr="Rhinoplasty | OHSU"/>
          <p:cNvPicPr>
            <a:picLocks noChangeAspect="1" noChangeArrowheads="1"/>
          </p:cNvPicPr>
          <p:nvPr/>
        </p:nvPicPr>
        <p:blipFill>
          <a:blip r:embed="rId2"/>
          <a:srcRect/>
          <a:stretch>
            <a:fillRect/>
          </a:stretch>
        </p:blipFill>
        <p:spPr bwMode="auto">
          <a:xfrm>
            <a:off x="936416" y="4369942"/>
            <a:ext cx="4429156" cy="2159214"/>
          </a:xfrm>
          <a:prstGeom prst="rect">
            <a:avLst/>
          </a:prstGeom>
          <a:noFill/>
        </p:spPr>
      </p:pic>
      <p:pic>
        <p:nvPicPr>
          <p:cNvPr id="11" name="Picture 4" descr="Find a Plastic Surgeon | Aesthetic Plastic Surgery | ISAPS"/>
          <p:cNvPicPr>
            <a:picLocks noChangeAspect="1" noChangeArrowheads="1"/>
          </p:cNvPicPr>
          <p:nvPr/>
        </p:nvPicPr>
        <p:blipFill>
          <a:blip r:embed="rId3"/>
          <a:srcRect/>
          <a:stretch>
            <a:fillRect/>
          </a:stretch>
        </p:blipFill>
        <p:spPr bwMode="auto">
          <a:xfrm>
            <a:off x="6148528" y="4413623"/>
            <a:ext cx="5170018" cy="2000240"/>
          </a:xfrm>
          <a:prstGeom prst="rect">
            <a:avLst/>
          </a:prstGeom>
          <a:noFill/>
        </p:spPr>
      </p:pic>
    </p:spTree>
    <p:extLst>
      <p:ext uri="{BB962C8B-B14F-4D97-AF65-F5344CB8AC3E}">
        <p14:creationId xmlns="" xmlns:p14="http://schemas.microsoft.com/office/powerpoint/2010/main" val="2822518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Findings</a:t>
            </a:r>
            <a:endParaRPr lang="tr-TR" dirty="0">
              <a:solidFill>
                <a:schemeClr val="bg1">
                  <a:lumMod val="9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r>
              <a:rPr lang="en-US" sz="4000" dirty="0" smtClean="0">
                <a:latin typeface="Times New Roman" pitchFamily="18" charset="0"/>
                <a:cs typeface="Times New Roman" pitchFamily="18" charset="0"/>
              </a:rPr>
              <a:t>The mean ± SD real preoperative age of the subjects was 53.0 ± 4.1 years with a range from 41 to 64 years and the mean ± SD real postoperative age of the subjects was 54.4 ± 4.3 years with a range from 41 to 66 years</a:t>
            </a:r>
            <a:r>
              <a:rPr lang="tr-TR" sz="4000" dirty="0" smtClean="0">
                <a:latin typeface="Times New Roman" pitchFamily="18" charset="0"/>
                <a:cs typeface="Times New Roman" pitchFamily="18" charset="0"/>
              </a:rPr>
              <a:t>.</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Artificial</a:t>
            </a:r>
            <a:r>
              <a:rPr lang="tr-TR" dirty="0" smtClean="0">
                <a:solidFill>
                  <a:schemeClr val="bg1">
                    <a:lumMod val="95000"/>
                  </a:schemeClr>
                </a:solidFill>
                <a:latin typeface="Times New Roman" pitchFamily="18" charset="0"/>
                <a:cs typeface="Times New Roman" pitchFamily="18" charset="0"/>
              </a:rPr>
              <a:t> </a:t>
            </a:r>
            <a:r>
              <a:rPr lang="tr-TR" dirty="0" err="1" smtClean="0">
                <a:solidFill>
                  <a:schemeClr val="bg1">
                    <a:lumMod val="95000"/>
                  </a:schemeClr>
                </a:solidFill>
                <a:latin typeface="Times New Roman" pitchFamily="18" charset="0"/>
                <a:cs typeface="Times New Roman" pitchFamily="18" charset="0"/>
              </a:rPr>
              <a:t>Intelligence</a:t>
            </a:r>
            <a:endParaRPr lang="tr-TR" dirty="0">
              <a:solidFill>
                <a:schemeClr val="bg1">
                  <a:lumMod val="9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r>
              <a:rPr lang="en-US" sz="3600" dirty="0" smtClean="0">
                <a:latin typeface="Times New Roman" pitchFamily="18" charset="0"/>
                <a:cs typeface="Times New Roman" pitchFamily="18" charset="0"/>
              </a:rPr>
              <a:t>The preoperative estimated age was 57.4 ± 5.8 years, which was significantly older than the actual age (</a:t>
            </a:r>
            <a:r>
              <a:rPr lang="en-US" sz="3600" i="1" dirty="0" smtClean="0">
                <a:latin typeface="Times New Roman" pitchFamily="18" charset="0"/>
                <a:cs typeface="Times New Roman" pitchFamily="18" charset="0"/>
              </a:rPr>
              <a:t>p </a:t>
            </a:r>
            <a:r>
              <a:rPr lang="en-US" sz="3600" dirty="0" smtClean="0">
                <a:latin typeface="Times New Roman" pitchFamily="18" charset="0"/>
                <a:cs typeface="Times New Roman" pitchFamily="18" charset="0"/>
              </a:rPr>
              <a:t>= 0.002</a:t>
            </a:r>
            <a:r>
              <a:rPr lang="tr-TR" sz="3600" dirty="0" smtClean="0">
                <a:latin typeface="Times New Roman" pitchFamily="18" charset="0"/>
                <a:cs typeface="Times New Roman" pitchFamily="18" charset="0"/>
              </a:rPr>
              <a:t>).</a:t>
            </a:r>
          </a:p>
          <a:p>
            <a:pPr algn="just"/>
            <a:r>
              <a:rPr lang="en-US" sz="3600" dirty="0" smtClean="0">
                <a:latin typeface="Times New Roman" pitchFamily="18" charset="0"/>
                <a:cs typeface="Times New Roman" pitchFamily="18" charset="0"/>
              </a:rPr>
              <a:t>The postoperative estimated age was 54.5 ± 4.8 years, which was slightly older than the actual age (</a:t>
            </a:r>
            <a:r>
              <a:rPr lang="en-US" sz="3600" i="1" dirty="0" smtClean="0">
                <a:latin typeface="Times New Roman" pitchFamily="18" charset="0"/>
                <a:cs typeface="Times New Roman" pitchFamily="18" charset="0"/>
              </a:rPr>
              <a:t>p </a:t>
            </a:r>
            <a:r>
              <a:rPr lang="en-US" sz="3600" dirty="0" smtClean="0">
                <a:latin typeface="Times New Roman" pitchFamily="18" charset="0"/>
                <a:cs typeface="Times New Roman" pitchFamily="18" charset="0"/>
              </a:rPr>
              <a:t>= 0.005</a:t>
            </a:r>
            <a:r>
              <a:rPr lang="tr-TR" sz="3600" dirty="0" smtClean="0">
                <a:latin typeface="Times New Roman" pitchFamily="18" charset="0"/>
                <a:cs typeface="Times New Roman" pitchFamily="18" charset="0"/>
              </a:rPr>
              <a:t>).</a:t>
            </a:r>
          </a:p>
          <a:p>
            <a:pPr algn="just"/>
            <a:r>
              <a:rPr lang="en-US" sz="3600" dirty="0" smtClean="0">
                <a:latin typeface="Times New Roman" pitchFamily="18" charset="0"/>
                <a:cs typeface="Times New Roman" pitchFamily="18" charset="0"/>
              </a:rPr>
              <a:t>The postoperative estimated age was not significantly younger than the preoperative estimated age (</a:t>
            </a:r>
            <a:r>
              <a:rPr lang="en-US" sz="3600" i="1" dirty="0" smtClean="0">
                <a:latin typeface="Times New Roman" pitchFamily="18" charset="0"/>
                <a:cs typeface="Times New Roman" pitchFamily="18" charset="0"/>
              </a:rPr>
              <a:t>p </a:t>
            </a:r>
            <a:r>
              <a:rPr lang="en-US" sz="3600" dirty="0" smtClean="0">
                <a:latin typeface="Times New Roman" pitchFamily="18" charset="0"/>
                <a:cs typeface="Times New Roman" pitchFamily="18" charset="0"/>
              </a:rPr>
              <a:t>= 0.055).</a:t>
            </a:r>
            <a:endParaRPr lang="tr-TR" sz="3600" dirty="0" smtClean="0">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graphicFrame>
        <p:nvGraphicFramePr>
          <p:cNvPr id="4" name="3 Grafik"/>
          <p:cNvGraphicFramePr/>
          <p:nvPr/>
        </p:nvGraphicFramePr>
        <p:xfrm>
          <a:off x="2106766" y="1358536"/>
          <a:ext cx="7651188" cy="532964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Artificial</a:t>
            </a:r>
            <a:r>
              <a:rPr lang="tr-TR" dirty="0" smtClean="0">
                <a:solidFill>
                  <a:schemeClr val="bg1">
                    <a:lumMod val="95000"/>
                  </a:schemeClr>
                </a:solidFill>
                <a:latin typeface="Times New Roman" pitchFamily="18" charset="0"/>
                <a:cs typeface="Times New Roman" pitchFamily="18" charset="0"/>
              </a:rPr>
              <a:t> </a:t>
            </a:r>
            <a:r>
              <a:rPr lang="tr-TR" dirty="0" err="1" smtClean="0">
                <a:solidFill>
                  <a:schemeClr val="bg1">
                    <a:lumMod val="95000"/>
                  </a:schemeClr>
                </a:solidFill>
                <a:latin typeface="Times New Roman" pitchFamily="18" charset="0"/>
                <a:cs typeface="Times New Roman" pitchFamily="18" charset="0"/>
              </a:rPr>
              <a:t>Intelligence</a:t>
            </a:r>
            <a:endParaRPr lang="tr-TR" dirty="0">
              <a:solidFill>
                <a:schemeClr val="bg1">
                  <a:lumMod val="9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r>
              <a:rPr lang="tr-TR" sz="3600" dirty="0" err="1" smtClean="0">
                <a:latin typeface="Times New Roman" pitchFamily="18" charset="0"/>
                <a:cs typeface="Times New Roman" pitchFamily="18" charset="0"/>
              </a:rPr>
              <a:t>The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preoperative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estimated</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age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significantly</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correlated</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with</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the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actual</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age</a:t>
            </a:r>
            <a:r>
              <a:rPr lang="tr-TR" sz="3600" dirty="0" smtClean="0">
                <a:latin typeface="Times New Roman" pitchFamily="18" charset="0"/>
                <a:cs typeface="Times New Roman" pitchFamily="18" charset="0"/>
              </a:rPr>
              <a:t> (</a:t>
            </a:r>
            <a:r>
              <a:rPr lang="tr-TR" sz="3600" i="1" dirty="0" smtClean="0">
                <a:latin typeface="Times New Roman" pitchFamily="18" charset="0"/>
                <a:cs typeface="Times New Roman" pitchFamily="18" charset="0"/>
              </a:rPr>
              <a:t>r </a:t>
            </a:r>
            <a:r>
              <a:rPr lang="tr-TR" sz="3600" dirty="0" smtClean="0">
                <a:latin typeface="Times New Roman" pitchFamily="18" charset="0"/>
                <a:cs typeface="Times New Roman" pitchFamily="18" charset="0"/>
              </a:rPr>
              <a:t>= 0.800, </a:t>
            </a:r>
            <a:r>
              <a:rPr lang="tr-TR" sz="3600" i="1" dirty="0" smtClean="0">
                <a:latin typeface="Times New Roman" pitchFamily="18" charset="0"/>
                <a:cs typeface="Times New Roman" pitchFamily="18" charset="0"/>
              </a:rPr>
              <a:t>p </a:t>
            </a:r>
            <a:r>
              <a:rPr lang="tr-TR"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0.002). </a:t>
            </a:r>
            <a:endParaRPr lang="tr-TR"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The postoperative estimated age significantly correlated with the actual age (</a:t>
            </a:r>
            <a:r>
              <a:rPr lang="en-US" sz="3600" i="1" dirty="0" smtClean="0">
                <a:latin typeface="Times New Roman" pitchFamily="18" charset="0"/>
                <a:cs typeface="Times New Roman" pitchFamily="18" charset="0"/>
              </a:rPr>
              <a:t>r </a:t>
            </a:r>
            <a:r>
              <a:rPr lang="en-US" sz="3600" dirty="0" smtClean="0">
                <a:latin typeface="Times New Roman" pitchFamily="18" charset="0"/>
                <a:cs typeface="Times New Roman" pitchFamily="18" charset="0"/>
              </a:rPr>
              <a:t>= 0.748, </a:t>
            </a:r>
            <a:r>
              <a:rPr lang="en-US" sz="3600" i="1" dirty="0" smtClean="0">
                <a:latin typeface="Times New Roman" pitchFamily="18" charset="0"/>
                <a:cs typeface="Times New Roman" pitchFamily="18" charset="0"/>
              </a:rPr>
              <a:t>p </a:t>
            </a:r>
            <a:r>
              <a:rPr lang="en-US" sz="3600" dirty="0" smtClean="0">
                <a:latin typeface="Times New Roman" pitchFamily="18" charset="0"/>
                <a:cs typeface="Times New Roman" pitchFamily="18" charset="0"/>
              </a:rPr>
              <a:t>= 0.005).</a:t>
            </a:r>
            <a:endParaRPr lang="tr-TR" sz="3600" dirty="0" smtClean="0">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3 Resim" descr="preopkorelasyonararenk.png"/>
          <p:cNvPicPr/>
          <p:nvPr/>
        </p:nvPicPr>
        <p:blipFill>
          <a:blip r:embed="rId2"/>
          <a:stretch>
            <a:fillRect/>
          </a:stretch>
        </p:blipFill>
        <p:spPr>
          <a:xfrm>
            <a:off x="637600" y="2006364"/>
            <a:ext cx="4966367" cy="3911111"/>
          </a:xfrm>
          <a:prstGeom prst="rect">
            <a:avLst/>
          </a:prstGeom>
        </p:spPr>
      </p:pic>
      <p:pic>
        <p:nvPicPr>
          <p:cNvPr id="5" name="4 Resim" descr="postopkorelasyon.png"/>
          <p:cNvPicPr/>
          <p:nvPr/>
        </p:nvPicPr>
        <p:blipFill>
          <a:blip r:embed="rId3"/>
          <a:stretch>
            <a:fillRect/>
          </a:stretch>
        </p:blipFill>
        <p:spPr>
          <a:xfrm>
            <a:off x="5929722" y="1967176"/>
            <a:ext cx="5265146" cy="397642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Artificial</a:t>
            </a:r>
            <a:r>
              <a:rPr lang="tr-TR" dirty="0" smtClean="0">
                <a:solidFill>
                  <a:schemeClr val="bg1">
                    <a:lumMod val="95000"/>
                  </a:schemeClr>
                </a:solidFill>
                <a:latin typeface="Times New Roman" pitchFamily="18" charset="0"/>
                <a:cs typeface="Times New Roman" pitchFamily="18" charset="0"/>
              </a:rPr>
              <a:t> </a:t>
            </a:r>
            <a:r>
              <a:rPr lang="tr-TR" dirty="0" err="1" smtClean="0">
                <a:solidFill>
                  <a:schemeClr val="bg1">
                    <a:lumMod val="95000"/>
                  </a:schemeClr>
                </a:solidFill>
                <a:latin typeface="Times New Roman" pitchFamily="18" charset="0"/>
                <a:cs typeface="Times New Roman" pitchFamily="18" charset="0"/>
              </a:rPr>
              <a:t>Intelligence</a:t>
            </a:r>
            <a:endParaRPr lang="tr-TR" dirty="0">
              <a:solidFill>
                <a:schemeClr val="bg1">
                  <a:lumMod val="9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r>
              <a:rPr lang="en-US" sz="3600" dirty="0" smtClean="0">
                <a:latin typeface="Times New Roman" pitchFamily="18" charset="0"/>
                <a:cs typeface="Times New Roman" pitchFamily="18" charset="0"/>
              </a:rPr>
              <a:t>The difference between preoperative estimated age and the preoperative actual age for artificial intelligence was 4.33 ± 5.4 years, while the postoperative difference was 0.08 ± 5.7 years, but there was no significant correlation between (</a:t>
            </a:r>
            <a:r>
              <a:rPr lang="en-US" sz="3600" i="1" dirty="0" smtClean="0">
                <a:latin typeface="Times New Roman" pitchFamily="18" charset="0"/>
                <a:cs typeface="Times New Roman" pitchFamily="18" charset="0"/>
              </a:rPr>
              <a:t>p </a:t>
            </a:r>
            <a:r>
              <a:rPr lang="en-US" sz="3600" dirty="0" smtClean="0">
                <a:latin typeface="Times New Roman" pitchFamily="18" charset="0"/>
                <a:cs typeface="Times New Roman" pitchFamily="18" charset="0"/>
              </a:rPr>
              <a:t>= 0.031). </a:t>
            </a:r>
            <a:endParaRPr lang="tr-TR" sz="3600" dirty="0" smtClean="0">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1021081" y="1096644"/>
            <a:ext cx="10515600" cy="1325563"/>
          </a:xfrm>
        </p:spPr>
        <p:txBody>
          <a:bodyPr>
            <a:normAutofit fontScale="90000"/>
          </a:bodyPr>
          <a:lstStyle/>
          <a:p>
            <a:r>
              <a:rPr lang="tr-TR" sz="2200" dirty="0" smtClean="0">
                <a:solidFill>
                  <a:schemeClr val="bg1">
                    <a:lumMod val="95000"/>
                  </a:schemeClr>
                </a:solidFill>
                <a:latin typeface="Times New Roman" pitchFamily="18" charset="0"/>
                <a:cs typeface="Times New Roman" pitchFamily="18" charset="0"/>
              </a:rPr>
              <a:t>TABLE 2. </a:t>
            </a:r>
            <a:r>
              <a:rPr lang="tr-TR" sz="2200" dirty="0" err="1" smtClean="0">
                <a:solidFill>
                  <a:schemeClr val="bg1">
                    <a:lumMod val="95000"/>
                  </a:schemeClr>
                </a:solidFill>
                <a:latin typeface="Times New Roman" pitchFamily="18" charset="0"/>
                <a:cs typeface="Times New Roman" pitchFamily="18" charset="0"/>
              </a:rPr>
              <a:t>Characteristics</a:t>
            </a:r>
            <a:r>
              <a:rPr lang="tr-TR" sz="2200" dirty="0" smtClean="0">
                <a:solidFill>
                  <a:schemeClr val="bg1">
                    <a:lumMod val="95000"/>
                  </a:schemeClr>
                </a:solidFill>
                <a:latin typeface="Times New Roman" pitchFamily="18" charset="0"/>
                <a:cs typeface="Times New Roman" pitchFamily="18" charset="0"/>
              </a:rPr>
              <a:t> of </a:t>
            </a:r>
            <a:r>
              <a:rPr lang="tr-TR" sz="2200" dirty="0" err="1" smtClean="0">
                <a:solidFill>
                  <a:schemeClr val="bg1">
                    <a:lumMod val="95000"/>
                  </a:schemeClr>
                </a:solidFill>
                <a:latin typeface="Times New Roman" pitchFamily="18" charset="0"/>
                <a:cs typeface="Times New Roman" pitchFamily="18" charset="0"/>
              </a:rPr>
              <a:t>the</a:t>
            </a:r>
            <a:r>
              <a:rPr lang="tr-TR" sz="2200" dirty="0" smtClean="0">
                <a:solidFill>
                  <a:schemeClr val="bg1">
                    <a:lumMod val="95000"/>
                  </a:schemeClr>
                </a:solidFill>
                <a:latin typeface="Times New Roman" pitchFamily="18" charset="0"/>
                <a:cs typeface="Times New Roman" pitchFamily="18" charset="0"/>
              </a:rPr>
              <a:t> </a:t>
            </a:r>
            <a:r>
              <a:rPr lang="tr-TR" sz="2200" dirty="0" err="1" smtClean="0">
                <a:solidFill>
                  <a:schemeClr val="bg1">
                    <a:lumMod val="95000"/>
                  </a:schemeClr>
                </a:solidFill>
                <a:latin typeface="Times New Roman" pitchFamily="18" charset="0"/>
                <a:cs typeface="Times New Roman" pitchFamily="18" charset="0"/>
              </a:rPr>
              <a:t>Subejcts</a:t>
            </a:r>
            <a:r>
              <a:rPr lang="tr-TR" sz="2200" dirty="0" smtClean="0">
                <a:solidFill>
                  <a:schemeClr val="bg1">
                    <a:lumMod val="95000"/>
                  </a:schemeClr>
                </a:solidFill>
                <a:latin typeface="Times New Roman" pitchFamily="18" charset="0"/>
                <a:cs typeface="Times New Roman" pitchFamily="18" charset="0"/>
              </a:rPr>
              <a:t> </a:t>
            </a:r>
            <a:r>
              <a:rPr lang="tr-TR" sz="2200" dirty="0" err="1" smtClean="0">
                <a:solidFill>
                  <a:schemeClr val="bg1">
                    <a:lumMod val="95000"/>
                  </a:schemeClr>
                </a:solidFill>
                <a:latin typeface="Times New Roman" pitchFamily="18" charset="0"/>
                <a:cs typeface="Times New Roman" pitchFamily="18" charset="0"/>
              </a:rPr>
              <a:t>and</a:t>
            </a:r>
            <a:r>
              <a:rPr lang="tr-TR" sz="2200" dirty="0" smtClean="0">
                <a:solidFill>
                  <a:schemeClr val="bg1">
                    <a:lumMod val="95000"/>
                  </a:schemeClr>
                </a:solidFill>
                <a:latin typeface="Times New Roman" pitchFamily="18" charset="0"/>
                <a:cs typeface="Times New Roman" pitchFamily="18" charset="0"/>
              </a:rPr>
              <a:t> </a:t>
            </a:r>
            <a:r>
              <a:rPr lang="tr-TR" sz="2200" dirty="0" err="1" smtClean="0">
                <a:solidFill>
                  <a:schemeClr val="bg1">
                    <a:lumMod val="95000"/>
                  </a:schemeClr>
                </a:solidFill>
                <a:latin typeface="Times New Roman" pitchFamily="18" charset="0"/>
                <a:cs typeface="Times New Roman" pitchFamily="18" charset="0"/>
              </a:rPr>
              <a:t>Values</a:t>
            </a:r>
            <a:r>
              <a:rPr lang="tr-TR" sz="2200" dirty="0" smtClean="0">
                <a:solidFill>
                  <a:schemeClr val="bg1">
                    <a:lumMod val="95000"/>
                  </a:schemeClr>
                </a:solidFill>
                <a:latin typeface="Times New Roman" pitchFamily="18" charset="0"/>
                <a:cs typeface="Times New Roman" pitchFamily="18" charset="0"/>
              </a:rPr>
              <a:t> </a:t>
            </a:r>
            <a:r>
              <a:rPr lang="tr-TR" sz="2200" dirty="0" err="1" smtClean="0">
                <a:solidFill>
                  <a:schemeClr val="bg1">
                    <a:lumMod val="95000"/>
                  </a:schemeClr>
                </a:solidFill>
                <a:latin typeface="Times New Roman" pitchFamily="18" charset="0"/>
                <a:cs typeface="Times New Roman" pitchFamily="18" charset="0"/>
              </a:rPr>
              <a:t>by</a:t>
            </a:r>
            <a:r>
              <a:rPr lang="tr-TR" sz="2200" dirty="0" smtClean="0">
                <a:solidFill>
                  <a:schemeClr val="bg1">
                    <a:lumMod val="95000"/>
                  </a:schemeClr>
                </a:solidFill>
                <a:latin typeface="Times New Roman" pitchFamily="18" charset="0"/>
                <a:cs typeface="Times New Roman" pitchFamily="18" charset="0"/>
              </a:rPr>
              <a:t> </a:t>
            </a:r>
            <a:r>
              <a:rPr lang="tr-TR" sz="2200" dirty="0" err="1" smtClean="0">
                <a:solidFill>
                  <a:schemeClr val="bg1">
                    <a:lumMod val="95000"/>
                  </a:schemeClr>
                </a:solidFill>
                <a:latin typeface="Times New Roman" pitchFamily="18" charset="0"/>
                <a:cs typeface="Times New Roman" pitchFamily="18" charset="0"/>
              </a:rPr>
              <a:t>Independent</a:t>
            </a:r>
            <a:r>
              <a:rPr lang="tr-TR" sz="2200" dirty="0" smtClean="0">
                <a:solidFill>
                  <a:schemeClr val="bg1">
                    <a:lumMod val="95000"/>
                  </a:schemeClr>
                </a:solidFill>
                <a:latin typeface="Times New Roman" pitchFamily="18" charset="0"/>
                <a:cs typeface="Times New Roman" pitchFamily="18" charset="0"/>
              </a:rPr>
              <a:t> </a:t>
            </a:r>
            <a:r>
              <a:rPr lang="tr-TR" sz="2200" dirty="0" err="1" smtClean="0">
                <a:solidFill>
                  <a:schemeClr val="bg1">
                    <a:lumMod val="95000"/>
                  </a:schemeClr>
                </a:solidFill>
                <a:latin typeface="Times New Roman" pitchFamily="18" charset="0"/>
                <a:cs typeface="Times New Roman" pitchFamily="18" charset="0"/>
              </a:rPr>
              <a:t>Observers</a:t>
            </a:r>
            <a:r>
              <a:rPr lang="tr-TR" sz="9600" dirty="0" smtClean="0">
                <a:latin typeface="Arial" pitchFamily="34" charset="0"/>
                <a:cs typeface="Arial" pitchFamily="34" charset="0"/>
              </a:rPr>
              <a:t/>
            </a:r>
            <a:br>
              <a:rPr lang="tr-TR" sz="9600" dirty="0" smtClean="0">
                <a:latin typeface="Arial" pitchFamily="34" charset="0"/>
                <a:cs typeface="Arial" pitchFamily="34" charset="0"/>
              </a:rPr>
            </a:br>
            <a:r>
              <a:rPr lang="tr-TR" sz="8000" dirty="0" smtClean="0">
                <a:latin typeface="Arial" pitchFamily="34" charset="0"/>
                <a:cs typeface="Arial" pitchFamily="34" charset="0"/>
              </a:rPr>
              <a:t/>
            </a:r>
            <a:br>
              <a:rPr lang="tr-TR" sz="8000" dirty="0" smtClean="0">
                <a:latin typeface="Arial" pitchFamily="34" charset="0"/>
                <a:cs typeface="Arial" pitchFamily="34" charset="0"/>
              </a:rPr>
            </a:br>
            <a:endParaRPr lang="tr-TR" dirty="0"/>
          </a:p>
        </p:txBody>
      </p:sp>
      <p:graphicFrame>
        <p:nvGraphicFramePr>
          <p:cNvPr id="4" name="3 İçerik Yer Tutucusu"/>
          <p:cNvGraphicFramePr>
            <a:graphicFrameLocks/>
          </p:cNvGraphicFramePr>
          <p:nvPr/>
        </p:nvGraphicFramePr>
        <p:xfrm>
          <a:off x="1781010" y="1500147"/>
          <a:ext cx="8429685" cy="5357853"/>
        </p:xfrm>
        <a:graphic>
          <a:graphicData uri="http://schemas.openxmlformats.org/drawingml/2006/table">
            <a:tbl>
              <a:tblPr/>
              <a:tblGrid>
                <a:gridCol w="1820811"/>
                <a:gridCol w="1817440"/>
                <a:gridCol w="1817440"/>
                <a:gridCol w="1817440"/>
                <a:gridCol w="1156554"/>
              </a:tblGrid>
              <a:tr h="1031636">
                <a:tc>
                  <a:txBody>
                    <a:bodyPr/>
                    <a:lstStyle/>
                    <a:p>
                      <a:pPr algn="just">
                        <a:spcAft>
                          <a:spcPts val="0"/>
                        </a:spcAft>
                      </a:pP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Case</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Preop Actual </a:t>
                      </a: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Age, y</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Postop Actual </a:t>
                      </a: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Age, y</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Preop Est </a:t>
                      </a: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Age, y</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tr-TR" sz="1100">
                        <a:solidFill>
                          <a:srgbClr val="000000"/>
                        </a:solidFill>
                        <a:latin typeface="Calibri"/>
                        <a:ea typeface="Calibri"/>
                        <a:cs typeface="Times New Roman"/>
                      </a:endParaRPr>
                    </a:p>
                    <a:p>
                      <a:pPr algn="just">
                        <a:spcAft>
                          <a:spcPts val="0"/>
                        </a:spcAft>
                      </a:pPr>
                      <a:r>
                        <a:rPr lang="tr-TR" sz="1000" b="1">
                          <a:solidFill>
                            <a:srgbClr val="000000"/>
                          </a:solidFill>
                          <a:latin typeface="Times New Roman"/>
                          <a:ea typeface="Times New Roman"/>
                          <a:cs typeface="Times New Roman"/>
                        </a:rPr>
                        <a:t>Postop Est Age, y</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786">
                <a:tc>
                  <a:txBody>
                    <a:bodyPr/>
                    <a:lstStyle/>
                    <a:p>
                      <a:pPr algn="just">
                        <a:spcAft>
                          <a:spcPts val="0"/>
                        </a:spcAft>
                      </a:pPr>
                      <a:r>
                        <a:rPr lang="tr-TR" sz="1000">
                          <a:solidFill>
                            <a:srgbClr val="000000"/>
                          </a:solidFill>
                          <a:latin typeface="Times New Roman"/>
                          <a:ea typeface="Times New Roman"/>
                          <a:cs typeface="Times New Roman"/>
                        </a:rPr>
                        <a:t>1</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tr-TR" sz="1000">
                          <a:solidFill>
                            <a:srgbClr val="000000"/>
                          </a:solidFill>
                          <a:latin typeface="Times New Roman"/>
                          <a:ea typeface="Times New Roman"/>
                          <a:cs typeface="Times New Roman"/>
                        </a:rPr>
                        <a:t>51</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tr-TR" sz="1000">
                          <a:solidFill>
                            <a:srgbClr val="000000"/>
                          </a:solidFill>
                          <a:latin typeface="Times New Roman"/>
                          <a:ea typeface="Times New Roman"/>
                          <a:cs typeface="Times New Roman"/>
                        </a:rPr>
                        <a:t>51</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tr-TR" sz="1000">
                          <a:solidFill>
                            <a:srgbClr val="000000"/>
                          </a:solidFill>
                          <a:latin typeface="Times New Roman"/>
                          <a:ea typeface="Times New Roman"/>
                          <a:cs typeface="Times New Roman"/>
                        </a:rPr>
                        <a:t>45</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tr-TR" sz="1000">
                          <a:solidFill>
                            <a:srgbClr val="000000"/>
                          </a:solidFill>
                          <a:latin typeface="Times New Roman"/>
                          <a:ea typeface="Times New Roman"/>
                          <a:cs typeface="Times New Roman"/>
                        </a:rPr>
                        <a:t>49</a:t>
                      </a:r>
                      <a:endParaRPr lang="tr-TR"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32786">
                <a:tc>
                  <a:txBody>
                    <a:bodyPr/>
                    <a:lstStyle/>
                    <a:p>
                      <a:pPr algn="just">
                        <a:spcAft>
                          <a:spcPts val="0"/>
                        </a:spcAft>
                      </a:pPr>
                      <a:r>
                        <a:rPr lang="tr-TR" sz="1000">
                          <a:solidFill>
                            <a:srgbClr val="000000"/>
                          </a:solidFill>
                          <a:latin typeface="Times New Roman"/>
                          <a:ea typeface="Times New Roman"/>
                          <a:cs typeface="Times New Roman"/>
                        </a:rPr>
                        <a:t>2</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41</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41</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37</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34</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32786">
                <a:tc>
                  <a:txBody>
                    <a:bodyPr/>
                    <a:lstStyle/>
                    <a:p>
                      <a:pPr algn="just">
                        <a:spcAft>
                          <a:spcPts val="0"/>
                        </a:spcAft>
                      </a:pPr>
                      <a:r>
                        <a:rPr lang="tr-TR" sz="1000">
                          <a:solidFill>
                            <a:srgbClr val="000000"/>
                          </a:solidFill>
                          <a:latin typeface="Times New Roman"/>
                          <a:ea typeface="Times New Roman"/>
                          <a:cs typeface="Times New Roman"/>
                        </a:rPr>
                        <a:t>3 </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46</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46</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47</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47</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32786">
                <a:tc>
                  <a:txBody>
                    <a:bodyPr/>
                    <a:lstStyle/>
                    <a:p>
                      <a:pPr algn="just">
                        <a:spcAft>
                          <a:spcPts val="0"/>
                        </a:spcAft>
                      </a:pPr>
                      <a:r>
                        <a:rPr lang="tr-TR" sz="1000">
                          <a:solidFill>
                            <a:srgbClr val="000000"/>
                          </a:solidFill>
                          <a:latin typeface="Times New Roman"/>
                          <a:ea typeface="Times New Roman"/>
                          <a:cs typeface="Times New Roman"/>
                        </a:rPr>
                        <a:t>4</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61</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64</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60</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62</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32786">
                <a:tc>
                  <a:txBody>
                    <a:bodyPr/>
                    <a:lstStyle/>
                    <a:p>
                      <a:pPr algn="just">
                        <a:spcAft>
                          <a:spcPts val="0"/>
                        </a:spcAft>
                      </a:pPr>
                      <a:r>
                        <a:rPr lang="tr-TR" sz="1000">
                          <a:solidFill>
                            <a:srgbClr val="000000"/>
                          </a:solidFill>
                          <a:latin typeface="Times New Roman"/>
                          <a:ea typeface="Times New Roman"/>
                          <a:cs typeface="Times New Roman"/>
                        </a:rPr>
                        <a:t>5</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55</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55</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61</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60</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32786">
                <a:tc>
                  <a:txBody>
                    <a:bodyPr/>
                    <a:lstStyle/>
                    <a:p>
                      <a:pPr algn="just">
                        <a:spcAft>
                          <a:spcPts val="0"/>
                        </a:spcAft>
                      </a:pPr>
                      <a:r>
                        <a:rPr lang="tr-TR" sz="1000">
                          <a:solidFill>
                            <a:srgbClr val="000000"/>
                          </a:solidFill>
                          <a:latin typeface="Times New Roman"/>
                          <a:ea typeface="Times New Roman"/>
                          <a:cs typeface="Times New Roman"/>
                        </a:rPr>
                        <a:t>6</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i="0" dirty="0">
                          <a:solidFill>
                            <a:schemeClr val="tx1"/>
                          </a:solidFill>
                          <a:latin typeface="Times New Roman"/>
                          <a:ea typeface="Times New Roman"/>
                          <a:cs typeface="Times New Roman"/>
                        </a:rPr>
                        <a:t>57</a:t>
                      </a:r>
                      <a:endParaRPr lang="tr-TR" sz="1100" i="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58</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55</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56</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32786">
                <a:tc>
                  <a:txBody>
                    <a:bodyPr/>
                    <a:lstStyle/>
                    <a:p>
                      <a:pPr algn="just">
                        <a:spcAft>
                          <a:spcPts val="0"/>
                        </a:spcAft>
                      </a:pPr>
                      <a:r>
                        <a:rPr lang="tr-TR" sz="1000">
                          <a:solidFill>
                            <a:srgbClr val="000000"/>
                          </a:solidFill>
                          <a:latin typeface="Times New Roman"/>
                          <a:ea typeface="Times New Roman"/>
                          <a:cs typeface="Times New Roman"/>
                        </a:rPr>
                        <a:t>7</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47</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48</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44</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46</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32786">
                <a:tc>
                  <a:txBody>
                    <a:bodyPr/>
                    <a:lstStyle/>
                    <a:p>
                      <a:pPr algn="just">
                        <a:spcAft>
                          <a:spcPts val="0"/>
                        </a:spcAft>
                      </a:pPr>
                      <a:r>
                        <a:rPr lang="tr-TR" sz="1000">
                          <a:solidFill>
                            <a:srgbClr val="000000"/>
                          </a:solidFill>
                          <a:latin typeface="Times New Roman"/>
                          <a:ea typeface="Times New Roman"/>
                          <a:cs typeface="Times New Roman"/>
                        </a:rPr>
                        <a:t>8</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64</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66</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63</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60</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332786">
                <a:tc>
                  <a:txBody>
                    <a:bodyPr/>
                    <a:lstStyle/>
                    <a:p>
                      <a:pPr algn="just">
                        <a:spcAft>
                          <a:spcPts val="0"/>
                        </a:spcAft>
                      </a:pPr>
                      <a:r>
                        <a:rPr lang="tr-TR" sz="1000">
                          <a:solidFill>
                            <a:srgbClr val="000000"/>
                          </a:solidFill>
                          <a:latin typeface="Times New Roman"/>
                          <a:ea typeface="Times New Roman"/>
                          <a:cs typeface="Times New Roman"/>
                        </a:rPr>
                        <a:t>9 </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49</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49</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41</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a:solidFill>
                            <a:srgbClr val="000000"/>
                          </a:solidFill>
                          <a:latin typeface="Times New Roman"/>
                          <a:ea typeface="Times New Roman"/>
                          <a:cs typeface="Times New Roman"/>
                        </a:rPr>
                        <a:t>40</a:t>
                      </a:r>
                      <a:endParaRPr lang="tr-TR" sz="1100">
                        <a:solidFill>
                          <a:srgbClr val="000000"/>
                        </a:solidFill>
                        <a:latin typeface="Calibri"/>
                        <a:ea typeface="Calibri"/>
                        <a:cs typeface="Times New Roman"/>
                      </a:endParaRPr>
                    </a:p>
                  </a:txBody>
                  <a:tcPr marL="68580" marR="68580" marT="0" marB="0">
                    <a:lnL>
                      <a:noFill/>
                    </a:lnL>
                    <a:lnR>
                      <a:noFill/>
                    </a:lnR>
                    <a:lnT>
                      <a:noFill/>
                    </a:lnT>
                    <a:lnB>
                      <a:noFill/>
                    </a:lnB>
                  </a:tcPr>
                </a:tc>
              </a:tr>
              <a:tr h="665571">
                <a:tc>
                  <a:txBody>
                    <a:bodyPr/>
                    <a:lstStyle/>
                    <a:p>
                      <a:pPr algn="just">
                        <a:spcAft>
                          <a:spcPts val="0"/>
                        </a:spcAft>
                      </a:pPr>
                      <a:r>
                        <a:rPr lang="tr-TR" sz="1000" dirty="0">
                          <a:solidFill>
                            <a:srgbClr val="000000"/>
                          </a:solidFill>
                          <a:latin typeface="Times New Roman"/>
                          <a:ea typeface="Times New Roman"/>
                          <a:cs typeface="Times New Roman"/>
                        </a:rPr>
                        <a:t>10</a:t>
                      </a:r>
                      <a:endParaRPr lang="tr-TR" sz="1100" dirty="0">
                        <a:solidFill>
                          <a:srgbClr val="000000"/>
                        </a:solidFill>
                        <a:latin typeface="Calibri"/>
                        <a:ea typeface="Calibri"/>
                        <a:cs typeface="Times New Roman"/>
                      </a:endParaRPr>
                    </a:p>
                    <a:p>
                      <a:pPr algn="just">
                        <a:spcAft>
                          <a:spcPts val="0"/>
                        </a:spcAft>
                      </a:pPr>
                      <a:endParaRPr lang="tr-TR" sz="1000" dirty="0" smtClean="0">
                        <a:solidFill>
                          <a:srgbClr val="000000"/>
                        </a:solidFill>
                        <a:latin typeface="Times New Roman"/>
                        <a:ea typeface="Times New Roman"/>
                        <a:cs typeface="Times New Roman"/>
                      </a:endParaRPr>
                    </a:p>
                    <a:p>
                      <a:pPr algn="just">
                        <a:spcAft>
                          <a:spcPts val="0"/>
                        </a:spcAft>
                      </a:pPr>
                      <a:r>
                        <a:rPr lang="tr-TR" sz="1000" dirty="0" smtClean="0">
                          <a:solidFill>
                            <a:srgbClr val="000000"/>
                          </a:solidFill>
                          <a:latin typeface="Times New Roman"/>
                          <a:ea typeface="Times New Roman"/>
                          <a:cs typeface="Times New Roman"/>
                        </a:rPr>
                        <a:t>11</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dirty="0">
                          <a:solidFill>
                            <a:srgbClr val="000000"/>
                          </a:solidFill>
                          <a:latin typeface="Times New Roman"/>
                          <a:ea typeface="Times New Roman"/>
                          <a:cs typeface="Times New Roman"/>
                        </a:rPr>
                        <a:t>60</a:t>
                      </a:r>
                      <a:endParaRPr lang="tr-TR" sz="1100" dirty="0">
                        <a:solidFill>
                          <a:srgbClr val="000000"/>
                        </a:solidFill>
                        <a:latin typeface="Calibri"/>
                        <a:ea typeface="Calibri"/>
                        <a:cs typeface="Times New Roman"/>
                      </a:endParaRPr>
                    </a:p>
                    <a:p>
                      <a:pPr algn="just">
                        <a:spcAft>
                          <a:spcPts val="0"/>
                        </a:spcAft>
                      </a:pPr>
                      <a:endParaRPr lang="tr-TR" sz="1000" dirty="0" smtClean="0">
                        <a:solidFill>
                          <a:srgbClr val="000000"/>
                        </a:solidFill>
                        <a:latin typeface="Times New Roman"/>
                        <a:ea typeface="Times New Roman"/>
                        <a:cs typeface="Times New Roman"/>
                      </a:endParaRPr>
                    </a:p>
                    <a:p>
                      <a:pPr algn="just">
                        <a:spcAft>
                          <a:spcPts val="0"/>
                        </a:spcAft>
                      </a:pPr>
                      <a:r>
                        <a:rPr lang="tr-TR" sz="1000" dirty="0" smtClean="0">
                          <a:solidFill>
                            <a:srgbClr val="000000"/>
                          </a:solidFill>
                          <a:latin typeface="Times New Roman"/>
                          <a:ea typeface="Times New Roman"/>
                          <a:cs typeface="Times New Roman"/>
                        </a:rPr>
                        <a:t>46</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dirty="0">
                          <a:solidFill>
                            <a:srgbClr val="000000"/>
                          </a:solidFill>
                          <a:latin typeface="Times New Roman"/>
                          <a:ea typeface="Times New Roman"/>
                          <a:cs typeface="Times New Roman"/>
                        </a:rPr>
                        <a:t>61</a:t>
                      </a:r>
                      <a:endParaRPr lang="tr-TR" sz="1100" dirty="0">
                        <a:solidFill>
                          <a:srgbClr val="000000"/>
                        </a:solidFill>
                        <a:latin typeface="Calibri"/>
                        <a:ea typeface="Calibri"/>
                        <a:cs typeface="Times New Roman"/>
                      </a:endParaRPr>
                    </a:p>
                    <a:p>
                      <a:pPr algn="just">
                        <a:spcAft>
                          <a:spcPts val="0"/>
                        </a:spcAft>
                      </a:pPr>
                      <a:endParaRPr lang="tr-TR" sz="1000" dirty="0" smtClean="0">
                        <a:solidFill>
                          <a:srgbClr val="000000"/>
                        </a:solidFill>
                        <a:latin typeface="Times New Roman"/>
                        <a:ea typeface="Times New Roman"/>
                        <a:cs typeface="Times New Roman"/>
                      </a:endParaRPr>
                    </a:p>
                    <a:p>
                      <a:pPr algn="just">
                        <a:spcAft>
                          <a:spcPts val="0"/>
                        </a:spcAft>
                      </a:pPr>
                      <a:r>
                        <a:rPr lang="tr-TR" sz="1000" dirty="0" smtClean="0">
                          <a:solidFill>
                            <a:srgbClr val="000000"/>
                          </a:solidFill>
                          <a:latin typeface="Times New Roman"/>
                          <a:ea typeface="Times New Roman"/>
                          <a:cs typeface="Times New Roman"/>
                        </a:rPr>
                        <a:t>54</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dirty="0">
                          <a:solidFill>
                            <a:srgbClr val="000000"/>
                          </a:solidFill>
                          <a:latin typeface="Times New Roman"/>
                          <a:ea typeface="Times New Roman"/>
                          <a:cs typeface="Times New Roman"/>
                        </a:rPr>
                        <a:t>69</a:t>
                      </a:r>
                      <a:endParaRPr lang="tr-TR" sz="1100" dirty="0">
                        <a:solidFill>
                          <a:srgbClr val="000000"/>
                        </a:solidFill>
                        <a:latin typeface="Calibri"/>
                        <a:ea typeface="Calibri"/>
                        <a:cs typeface="Times New Roman"/>
                      </a:endParaRPr>
                    </a:p>
                    <a:p>
                      <a:pPr algn="just">
                        <a:spcAft>
                          <a:spcPts val="0"/>
                        </a:spcAft>
                      </a:pPr>
                      <a:endParaRPr lang="tr-TR" sz="1000" dirty="0" smtClean="0">
                        <a:solidFill>
                          <a:srgbClr val="000000"/>
                        </a:solidFill>
                        <a:latin typeface="Times New Roman"/>
                        <a:ea typeface="Times New Roman"/>
                        <a:cs typeface="Times New Roman"/>
                      </a:endParaRPr>
                    </a:p>
                    <a:p>
                      <a:pPr algn="just">
                        <a:spcAft>
                          <a:spcPts val="0"/>
                        </a:spcAft>
                      </a:pPr>
                      <a:r>
                        <a:rPr lang="tr-TR" sz="1000" dirty="0" smtClean="0">
                          <a:solidFill>
                            <a:srgbClr val="000000"/>
                          </a:solidFill>
                          <a:latin typeface="Times New Roman"/>
                          <a:ea typeface="Times New Roman"/>
                          <a:cs typeface="Times New Roman"/>
                        </a:rPr>
                        <a:t>47</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just">
                        <a:spcAft>
                          <a:spcPts val="0"/>
                        </a:spcAft>
                      </a:pPr>
                      <a:r>
                        <a:rPr lang="tr-TR" sz="1000" dirty="0">
                          <a:solidFill>
                            <a:srgbClr val="000000"/>
                          </a:solidFill>
                          <a:latin typeface="Times New Roman"/>
                          <a:ea typeface="Times New Roman"/>
                          <a:cs typeface="Times New Roman"/>
                        </a:rPr>
                        <a:t>66</a:t>
                      </a:r>
                      <a:endParaRPr lang="tr-TR" sz="1100" dirty="0">
                        <a:solidFill>
                          <a:srgbClr val="000000"/>
                        </a:solidFill>
                        <a:latin typeface="Calibri"/>
                        <a:ea typeface="Calibri"/>
                        <a:cs typeface="Times New Roman"/>
                      </a:endParaRPr>
                    </a:p>
                    <a:p>
                      <a:pPr algn="just">
                        <a:spcAft>
                          <a:spcPts val="0"/>
                        </a:spcAft>
                      </a:pPr>
                      <a:endParaRPr lang="tr-TR" sz="1000" dirty="0" smtClean="0">
                        <a:solidFill>
                          <a:srgbClr val="000000"/>
                        </a:solidFill>
                        <a:latin typeface="Times New Roman"/>
                        <a:ea typeface="Times New Roman"/>
                        <a:cs typeface="Times New Roman"/>
                      </a:endParaRPr>
                    </a:p>
                    <a:p>
                      <a:pPr algn="just">
                        <a:spcAft>
                          <a:spcPts val="0"/>
                        </a:spcAft>
                      </a:pPr>
                      <a:r>
                        <a:rPr lang="tr-TR" sz="1000" dirty="0" smtClean="0">
                          <a:solidFill>
                            <a:srgbClr val="000000"/>
                          </a:solidFill>
                          <a:latin typeface="Times New Roman"/>
                          <a:ea typeface="Times New Roman"/>
                          <a:cs typeface="Times New Roman"/>
                        </a:rPr>
                        <a:t>46</a:t>
                      </a:r>
                      <a:endParaRPr lang="tr-TR" sz="1100" dirty="0">
                        <a:solidFill>
                          <a:srgbClr val="000000"/>
                        </a:solidFill>
                        <a:latin typeface="Calibri"/>
                        <a:ea typeface="Calibri"/>
                        <a:cs typeface="Times New Roman"/>
                      </a:endParaRPr>
                    </a:p>
                  </a:txBody>
                  <a:tcPr marL="68580" marR="68580" marT="0" marB="0">
                    <a:lnL>
                      <a:noFill/>
                    </a:lnL>
                    <a:lnR>
                      <a:noFill/>
                    </a:lnR>
                    <a:lnT>
                      <a:noFill/>
                    </a:lnT>
                    <a:lnB>
                      <a:noFill/>
                    </a:lnB>
                  </a:tcPr>
                </a:tc>
              </a:tr>
              <a:tr h="332786">
                <a:tc>
                  <a:txBody>
                    <a:bodyPr/>
                    <a:lstStyle/>
                    <a:p>
                      <a:pPr algn="just">
                        <a:spcAft>
                          <a:spcPts val="0"/>
                        </a:spcAft>
                      </a:pPr>
                      <a:r>
                        <a:rPr lang="tr-TR" sz="1000">
                          <a:solidFill>
                            <a:srgbClr val="000000"/>
                          </a:solidFill>
                          <a:latin typeface="Times New Roman"/>
                          <a:ea typeface="Times New Roman"/>
                          <a:cs typeface="Times New Roman"/>
                        </a:rPr>
                        <a:t>12</a:t>
                      </a:r>
                      <a:endParaRPr lang="tr-TR"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solidFill>
                            <a:srgbClr val="000000"/>
                          </a:solidFill>
                          <a:latin typeface="Times New Roman"/>
                          <a:ea typeface="Times New Roman"/>
                          <a:cs typeface="Times New Roman"/>
                        </a:rPr>
                        <a:t>60</a:t>
                      </a:r>
                      <a:endParaRPr lang="tr-TR"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solidFill>
                            <a:srgbClr val="000000"/>
                          </a:solidFill>
                          <a:latin typeface="Times New Roman"/>
                          <a:ea typeface="Times New Roman"/>
                          <a:cs typeface="Times New Roman"/>
                        </a:rPr>
                        <a:t>60</a:t>
                      </a:r>
                      <a:endParaRPr lang="tr-TR"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solidFill>
                            <a:srgbClr val="000000"/>
                          </a:solidFill>
                          <a:latin typeface="Times New Roman"/>
                          <a:ea typeface="Times New Roman"/>
                          <a:cs typeface="Times New Roman"/>
                        </a:rPr>
                        <a:t>58</a:t>
                      </a:r>
                      <a:endParaRPr lang="tr-TR"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solidFill>
                            <a:srgbClr val="000000"/>
                          </a:solidFill>
                          <a:latin typeface="Times New Roman"/>
                          <a:ea typeface="Times New Roman"/>
                          <a:cs typeface="Times New Roman"/>
                        </a:rPr>
                        <a:t>59</a:t>
                      </a:r>
                      <a:endParaRPr lang="tr-TR"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32786">
                <a:tc gridSpan="5">
                  <a:txBody>
                    <a:bodyPr/>
                    <a:lstStyle/>
                    <a:p>
                      <a:pPr algn="just">
                        <a:spcAft>
                          <a:spcPts val="0"/>
                        </a:spcAft>
                      </a:pPr>
                      <a:r>
                        <a:rPr lang="tr-TR" sz="1000" dirty="0" err="1">
                          <a:solidFill>
                            <a:srgbClr val="000000"/>
                          </a:solidFill>
                          <a:latin typeface="Times New Roman"/>
                          <a:ea typeface="Times New Roman"/>
                          <a:cs typeface="Times New Roman"/>
                        </a:rPr>
                        <a:t>Postop</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indicates</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postoperative</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preop</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preoperative</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est</a:t>
                      </a:r>
                      <a:r>
                        <a:rPr lang="tr-TR" sz="1000" dirty="0">
                          <a:solidFill>
                            <a:srgbClr val="000000"/>
                          </a:solidFill>
                          <a:latin typeface="Times New Roman"/>
                          <a:ea typeface="Times New Roman"/>
                          <a:cs typeface="Times New Roman"/>
                        </a:rPr>
                        <a:t>, </a:t>
                      </a:r>
                      <a:r>
                        <a:rPr lang="tr-TR" sz="1000" dirty="0" err="1">
                          <a:solidFill>
                            <a:srgbClr val="000000"/>
                          </a:solidFill>
                          <a:latin typeface="Times New Roman"/>
                          <a:ea typeface="Times New Roman"/>
                          <a:cs typeface="Times New Roman"/>
                        </a:rPr>
                        <a:t>estimated</a:t>
                      </a:r>
                      <a:r>
                        <a:rPr lang="tr-TR" sz="1000" dirty="0">
                          <a:solidFill>
                            <a:srgbClr val="000000"/>
                          </a:solidFill>
                          <a:latin typeface="Times New Roman"/>
                          <a:ea typeface="Times New Roman"/>
                          <a:cs typeface="Times New Roman"/>
                        </a:rPr>
                        <a:t>; y, </a:t>
                      </a:r>
                      <a:r>
                        <a:rPr lang="tr-TR" sz="1000" dirty="0" err="1">
                          <a:solidFill>
                            <a:srgbClr val="000000"/>
                          </a:solidFill>
                          <a:latin typeface="Times New Roman"/>
                          <a:ea typeface="Times New Roman"/>
                          <a:cs typeface="Times New Roman"/>
                        </a:rPr>
                        <a:t>years</a:t>
                      </a:r>
                      <a:r>
                        <a:rPr lang="tr-TR" sz="1000" dirty="0">
                          <a:solidFill>
                            <a:srgbClr val="000000"/>
                          </a:solidFill>
                          <a:latin typeface="Times New Roman"/>
                          <a:ea typeface="Times New Roman"/>
                          <a:cs typeface="Times New Roman"/>
                        </a:rPr>
                        <a:t>.</a:t>
                      </a:r>
                      <a:endParaRPr lang="tr-TR" sz="11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Independent</a:t>
            </a:r>
            <a:r>
              <a:rPr lang="tr-TR" dirty="0" smtClean="0">
                <a:solidFill>
                  <a:schemeClr val="bg1">
                    <a:lumMod val="95000"/>
                  </a:schemeClr>
                </a:solidFill>
                <a:latin typeface="Times New Roman" pitchFamily="18" charset="0"/>
                <a:cs typeface="Times New Roman" pitchFamily="18" charset="0"/>
              </a:rPr>
              <a:t> </a:t>
            </a:r>
            <a:r>
              <a:rPr lang="tr-TR" dirty="0" err="1" smtClean="0">
                <a:solidFill>
                  <a:schemeClr val="bg1">
                    <a:lumMod val="95000"/>
                  </a:schemeClr>
                </a:solidFill>
                <a:latin typeface="Times New Roman" pitchFamily="18" charset="0"/>
                <a:cs typeface="Times New Roman" pitchFamily="18" charset="0"/>
              </a:rPr>
              <a:t>Observers</a:t>
            </a:r>
            <a:endParaRPr lang="tr-TR" dirty="0">
              <a:solidFill>
                <a:schemeClr val="bg1">
                  <a:lumMod val="9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r>
              <a:rPr lang="en-US" sz="3400" dirty="0" smtClean="0">
                <a:latin typeface="Times New Roman" pitchFamily="18" charset="0"/>
                <a:cs typeface="Times New Roman" pitchFamily="18" charset="0"/>
              </a:rPr>
              <a:t>The preoperative estimated age was 52.2 ± 5.6 years, which was significantly younger than the actual age (</a:t>
            </a:r>
            <a:r>
              <a:rPr lang="en-US" sz="3400" i="1" dirty="0" smtClean="0">
                <a:latin typeface="Times New Roman" pitchFamily="18" charset="0"/>
                <a:cs typeface="Times New Roman" pitchFamily="18" charset="0"/>
              </a:rPr>
              <a:t>p </a:t>
            </a:r>
            <a:r>
              <a:rPr lang="en-US" sz="3400" dirty="0" smtClean="0">
                <a:latin typeface="Times New Roman" pitchFamily="18" charset="0"/>
                <a:cs typeface="Times New Roman" pitchFamily="18" charset="0"/>
              </a:rPr>
              <a:t>= 0.002</a:t>
            </a:r>
            <a:r>
              <a:rPr lang="tr-TR" sz="3400" dirty="0" smtClean="0">
                <a:latin typeface="Times New Roman" pitchFamily="18" charset="0"/>
                <a:cs typeface="Times New Roman" pitchFamily="18" charset="0"/>
              </a:rPr>
              <a:t>).</a:t>
            </a:r>
          </a:p>
          <a:p>
            <a:pPr algn="just"/>
            <a:r>
              <a:rPr lang="en-US" sz="3400" dirty="0" smtClean="0">
                <a:latin typeface="Times New Roman" pitchFamily="18" charset="0"/>
                <a:cs typeface="Times New Roman" pitchFamily="18" charset="0"/>
              </a:rPr>
              <a:t>The postoperative estimated age was 52.0 ± 5.5 years, which was significantly younger than the actual age (</a:t>
            </a:r>
            <a:r>
              <a:rPr lang="en-US" sz="3400" i="1" dirty="0" smtClean="0">
                <a:latin typeface="Times New Roman" pitchFamily="18" charset="0"/>
                <a:cs typeface="Times New Roman" pitchFamily="18" charset="0"/>
              </a:rPr>
              <a:t>p &lt; </a:t>
            </a:r>
            <a:r>
              <a:rPr lang="en-US" sz="3400" dirty="0" smtClean="0">
                <a:latin typeface="Times New Roman" pitchFamily="18" charset="0"/>
                <a:cs typeface="Times New Roman" pitchFamily="18" charset="0"/>
              </a:rPr>
              <a:t>0.001). </a:t>
            </a:r>
            <a:endParaRPr lang="tr-TR"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The postoperative estimated age was not significantly younger than the preoperative estimated age (</a:t>
            </a:r>
            <a:r>
              <a:rPr lang="en-US" sz="3400" i="1" dirty="0" smtClean="0">
                <a:latin typeface="Times New Roman" pitchFamily="18" charset="0"/>
                <a:cs typeface="Times New Roman" pitchFamily="18" charset="0"/>
              </a:rPr>
              <a:t>p </a:t>
            </a:r>
            <a:r>
              <a:rPr lang="en-US" sz="3400" dirty="0" smtClean="0">
                <a:latin typeface="Times New Roman" pitchFamily="18" charset="0"/>
                <a:cs typeface="Times New Roman" pitchFamily="18" charset="0"/>
              </a:rPr>
              <a:t>= 0.787).</a:t>
            </a:r>
            <a:endParaRPr lang="tr-TR" sz="3400" dirty="0" smtClean="0">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graphicFrame>
        <p:nvGraphicFramePr>
          <p:cNvPr id="4" name="3 Grafik"/>
          <p:cNvGraphicFramePr/>
          <p:nvPr/>
        </p:nvGraphicFramePr>
        <p:xfrm>
          <a:off x="2009203" y="1325840"/>
          <a:ext cx="7644249" cy="53623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Independent</a:t>
            </a:r>
            <a:r>
              <a:rPr lang="tr-TR" dirty="0" smtClean="0">
                <a:solidFill>
                  <a:schemeClr val="bg1">
                    <a:lumMod val="95000"/>
                  </a:schemeClr>
                </a:solidFill>
                <a:latin typeface="Times New Roman" pitchFamily="18" charset="0"/>
                <a:cs typeface="Times New Roman" pitchFamily="18" charset="0"/>
              </a:rPr>
              <a:t> </a:t>
            </a:r>
            <a:r>
              <a:rPr lang="tr-TR" dirty="0" err="1" smtClean="0">
                <a:solidFill>
                  <a:schemeClr val="bg1">
                    <a:lumMod val="95000"/>
                  </a:schemeClr>
                </a:solidFill>
                <a:latin typeface="Times New Roman" pitchFamily="18" charset="0"/>
                <a:cs typeface="Times New Roman" pitchFamily="18" charset="0"/>
              </a:rPr>
              <a:t>Observers</a:t>
            </a:r>
            <a:endParaRPr lang="tr-TR" dirty="0">
              <a:solidFill>
                <a:schemeClr val="bg1">
                  <a:lumMod val="9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r>
              <a:rPr lang="tr-TR" sz="3600" dirty="0" err="1" smtClean="0">
                <a:latin typeface="Times New Roman" pitchFamily="18" charset="0"/>
                <a:cs typeface="Times New Roman" pitchFamily="18" charset="0"/>
              </a:rPr>
              <a:t>The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preoperative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estimated</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age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significantly</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correlated</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with</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the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actual</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age</a:t>
            </a:r>
            <a:r>
              <a:rPr lang="tr-TR" sz="3600" dirty="0" smtClean="0">
                <a:latin typeface="Times New Roman" pitchFamily="18" charset="0"/>
                <a:cs typeface="Times New Roman" pitchFamily="18" charset="0"/>
              </a:rPr>
              <a:t> (</a:t>
            </a:r>
            <a:r>
              <a:rPr lang="tr-TR" sz="3600" i="1" dirty="0" smtClean="0">
                <a:latin typeface="Times New Roman" pitchFamily="18" charset="0"/>
                <a:cs typeface="Times New Roman" pitchFamily="18" charset="0"/>
              </a:rPr>
              <a:t>r </a:t>
            </a:r>
            <a:r>
              <a:rPr lang="tr-TR" sz="3600" dirty="0" smtClean="0">
                <a:latin typeface="Times New Roman" pitchFamily="18" charset="0"/>
                <a:cs typeface="Times New Roman" pitchFamily="18" charset="0"/>
              </a:rPr>
              <a:t>= 0.805, </a:t>
            </a:r>
            <a:r>
              <a:rPr lang="tr-TR" sz="3600" i="1" dirty="0" smtClean="0">
                <a:latin typeface="Times New Roman" pitchFamily="18" charset="0"/>
                <a:cs typeface="Times New Roman" pitchFamily="18" charset="0"/>
              </a:rPr>
              <a:t>p </a:t>
            </a:r>
            <a:r>
              <a:rPr lang="tr-TR" sz="3600" dirty="0" smtClean="0">
                <a:latin typeface="Times New Roman" pitchFamily="18" charset="0"/>
                <a:cs typeface="Times New Roman" pitchFamily="18" charset="0"/>
              </a:rPr>
              <a:t>= 0.002). </a:t>
            </a:r>
          </a:p>
          <a:p>
            <a:pPr algn="just"/>
            <a:r>
              <a:rPr lang="tr-TR" sz="3600" dirty="0" err="1" smtClean="0">
                <a:latin typeface="Times New Roman" pitchFamily="18" charset="0"/>
                <a:cs typeface="Times New Roman" pitchFamily="18" charset="0"/>
              </a:rPr>
              <a:t>The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postoperative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estimated</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age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significantly</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correlated</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with</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the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actual</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age</a:t>
            </a:r>
            <a:r>
              <a:rPr lang="tr-TR" sz="3600" dirty="0" smtClean="0">
                <a:latin typeface="Times New Roman" pitchFamily="18" charset="0"/>
                <a:cs typeface="Times New Roman" pitchFamily="18" charset="0"/>
              </a:rPr>
              <a:t> (</a:t>
            </a:r>
            <a:r>
              <a:rPr lang="tr-TR" sz="3600" i="1" dirty="0" smtClean="0">
                <a:latin typeface="Times New Roman" pitchFamily="18" charset="0"/>
                <a:cs typeface="Times New Roman" pitchFamily="18" charset="0"/>
              </a:rPr>
              <a:t>r </a:t>
            </a:r>
            <a:r>
              <a:rPr lang="tr-TR" sz="3600" dirty="0" smtClean="0">
                <a:latin typeface="Times New Roman" pitchFamily="18" charset="0"/>
                <a:cs typeface="Times New Roman" pitchFamily="18" charset="0"/>
              </a:rPr>
              <a:t>= 0.863, </a:t>
            </a:r>
            <a:r>
              <a:rPr lang="tr-TR" sz="3600" i="1" dirty="0" smtClean="0">
                <a:latin typeface="Times New Roman" pitchFamily="18" charset="0"/>
                <a:cs typeface="Times New Roman" pitchFamily="18" charset="0"/>
              </a:rPr>
              <a:t>p </a:t>
            </a:r>
            <a:r>
              <a:rPr lang="tr-TR" sz="3600" dirty="0" smtClean="0">
                <a:latin typeface="Times New Roman" pitchFamily="18" charset="0"/>
                <a:cs typeface="Times New Roman" pitchFamily="18" charset="0"/>
              </a:rPr>
              <a:t>&lt; 0.001).</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5 İçerik Yer Tutucusu"/>
          <p:cNvGraphicFramePr>
            <a:graphicFrameLocks noGrp="1"/>
          </p:cNvGraphicFramePr>
          <p:nvPr>
            <p:ph idx="1"/>
          </p:nvPr>
        </p:nvGraphicFramePr>
        <p:xfrm>
          <a:off x="169816" y="1655808"/>
          <a:ext cx="11691257" cy="4940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7 Resim" descr="humaneyepreopkorelasyon.png"/>
          <p:cNvPicPr/>
          <p:nvPr/>
        </p:nvPicPr>
        <p:blipFill>
          <a:blip r:embed="rId2"/>
          <a:stretch>
            <a:fillRect/>
          </a:stretch>
        </p:blipFill>
        <p:spPr>
          <a:xfrm>
            <a:off x="723733" y="2150055"/>
            <a:ext cx="4906357" cy="3427785"/>
          </a:xfrm>
          <a:prstGeom prst="rect">
            <a:avLst/>
          </a:prstGeom>
        </p:spPr>
      </p:pic>
      <p:pic>
        <p:nvPicPr>
          <p:cNvPr id="5" name="9 Resim" descr="humaneyepostopkorelasyon.png"/>
          <p:cNvPicPr/>
          <p:nvPr/>
        </p:nvPicPr>
        <p:blipFill>
          <a:blip r:embed="rId3"/>
          <a:stretch>
            <a:fillRect/>
          </a:stretch>
        </p:blipFill>
        <p:spPr>
          <a:xfrm>
            <a:off x="6002791" y="2189244"/>
            <a:ext cx="5100638" cy="336247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Independent</a:t>
            </a:r>
            <a:r>
              <a:rPr lang="tr-TR" dirty="0" smtClean="0">
                <a:solidFill>
                  <a:schemeClr val="bg1">
                    <a:lumMod val="95000"/>
                  </a:schemeClr>
                </a:solidFill>
                <a:latin typeface="Times New Roman" pitchFamily="18" charset="0"/>
                <a:cs typeface="Times New Roman" pitchFamily="18" charset="0"/>
              </a:rPr>
              <a:t> </a:t>
            </a:r>
            <a:r>
              <a:rPr lang="tr-TR" dirty="0" err="1" smtClean="0">
                <a:solidFill>
                  <a:schemeClr val="bg1">
                    <a:lumMod val="95000"/>
                  </a:schemeClr>
                </a:solidFill>
                <a:latin typeface="Times New Roman" pitchFamily="18" charset="0"/>
                <a:cs typeface="Times New Roman" pitchFamily="18" charset="0"/>
              </a:rPr>
              <a:t>Observers</a:t>
            </a:r>
            <a:endParaRPr lang="tr-TR" dirty="0">
              <a:solidFill>
                <a:schemeClr val="bg1">
                  <a:lumMod val="9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r>
              <a:rPr lang="en-US" sz="3600" dirty="0" smtClean="0">
                <a:latin typeface="Times New Roman" pitchFamily="18" charset="0"/>
                <a:cs typeface="Times New Roman" pitchFamily="18" charset="0"/>
              </a:rPr>
              <a:t>The difference between preoperative estimated age and the preoperative actual age for human eye was -0.83 ± 4.5 years, while the postoperative difference was -2.33 ± 4.5 years, but there was no significant correlation between (</a:t>
            </a:r>
            <a:r>
              <a:rPr lang="en-US" sz="3600" i="1" dirty="0" smtClean="0">
                <a:latin typeface="Times New Roman" pitchFamily="18" charset="0"/>
                <a:cs typeface="Times New Roman" pitchFamily="18" charset="0"/>
              </a:rPr>
              <a:t>p </a:t>
            </a:r>
            <a:r>
              <a:rPr lang="en-US" sz="3600" dirty="0" smtClean="0">
                <a:latin typeface="Times New Roman" pitchFamily="18" charset="0"/>
                <a:cs typeface="Times New Roman" pitchFamily="18" charset="0"/>
              </a:rPr>
              <a:t>= 0.148).</a:t>
            </a:r>
            <a:endParaRPr lang="tr-TR" sz="3600" dirty="0" smtClean="0">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err="1" smtClean="0">
                <a:solidFill>
                  <a:schemeClr val="bg1">
                    <a:lumMod val="95000"/>
                  </a:schemeClr>
                </a:solidFill>
                <a:latin typeface="Times New Roman" pitchFamily="18" charset="0"/>
                <a:cs typeface="Times New Roman" pitchFamily="18" charset="0"/>
              </a:rPr>
              <a:t>Comparison</a:t>
            </a:r>
            <a:r>
              <a:rPr lang="tr-TR" sz="4000" dirty="0" smtClean="0">
                <a:solidFill>
                  <a:schemeClr val="bg1">
                    <a:lumMod val="95000"/>
                  </a:schemeClr>
                </a:solidFill>
                <a:latin typeface="Times New Roman" pitchFamily="18" charset="0"/>
                <a:cs typeface="Times New Roman" pitchFamily="18" charset="0"/>
              </a:rPr>
              <a:t> </a:t>
            </a:r>
            <a:r>
              <a:rPr lang="tr-TR" sz="4000" dirty="0" err="1" smtClean="0">
                <a:solidFill>
                  <a:schemeClr val="bg1">
                    <a:lumMod val="95000"/>
                  </a:schemeClr>
                </a:solidFill>
                <a:latin typeface="Times New Roman" pitchFamily="18" charset="0"/>
                <a:cs typeface="Times New Roman" pitchFamily="18" charset="0"/>
              </a:rPr>
              <a:t>Between</a:t>
            </a:r>
            <a:r>
              <a:rPr lang="tr-TR" sz="4000" dirty="0" smtClean="0">
                <a:solidFill>
                  <a:schemeClr val="bg1">
                    <a:lumMod val="95000"/>
                  </a:schemeClr>
                </a:solidFill>
                <a:latin typeface="Times New Roman" pitchFamily="18" charset="0"/>
                <a:cs typeface="Times New Roman" pitchFamily="18" charset="0"/>
              </a:rPr>
              <a:t> A.I. &amp; </a:t>
            </a:r>
            <a:r>
              <a:rPr lang="tr-TR" sz="4000" dirty="0" err="1" smtClean="0">
                <a:solidFill>
                  <a:schemeClr val="bg1">
                    <a:lumMod val="95000"/>
                  </a:schemeClr>
                </a:solidFill>
                <a:latin typeface="Times New Roman" pitchFamily="18" charset="0"/>
                <a:cs typeface="Times New Roman" pitchFamily="18" charset="0"/>
              </a:rPr>
              <a:t>Human</a:t>
            </a:r>
            <a:r>
              <a:rPr lang="tr-TR" sz="4000" dirty="0" smtClean="0">
                <a:solidFill>
                  <a:schemeClr val="bg1">
                    <a:lumMod val="95000"/>
                  </a:schemeClr>
                </a:solidFill>
                <a:latin typeface="Times New Roman" pitchFamily="18" charset="0"/>
                <a:cs typeface="Times New Roman" pitchFamily="18" charset="0"/>
              </a:rPr>
              <a:t> </a:t>
            </a:r>
            <a:r>
              <a:rPr lang="tr-TR" sz="4000" dirty="0" err="1" smtClean="0">
                <a:solidFill>
                  <a:schemeClr val="bg1">
                    <a:lumMod val="95000"/>
                  </a:schemeClr>
                </a:solidFill>
                <a:latin typeface="Times New Roman" pitchFamily="18" charset="0"/>
                <a:cs typeface="Times New Roman" pitchFamily="18" charset="0"/>
              </a:rPr>
              <a:t>Eye</a:t>
            </a:r>
            <a:endParaRPr lang="tr-TR" sz="4000" dirty="0">
              <a:solidFill>
                <a:schemeClr val="bg1">
                  <a:lumMod val="9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r>
              <a:rPr lang="tr-TR" sz="3600" dirty="0" err="1" smtClean="0">
                <a:latin typeface="Times New Roman" pitchFamily="18" charset="0"/>
                <a:cs typeface="Times New Roman" pitchFamily="18" charset="0"/>
              </a:rPr>
              <a:t>The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preoperative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estimated</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ages</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for</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artifical</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intelligence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and</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human</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eye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were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significantly</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correlated</a:t>
            </a:r>
            <a:r>
              <a:rPr lang="tr-TR" sz="3600" dirty="0" smtClean="0">
                <a:latin typeface="Times New Roman" pitchFamily="18" charset="0"/>
                <a:cs typeface="Times New Roman" pitchFamily="18" charset="0"/>
              </a:rPr>
              <a:t> (</a:t>
            </a:r>
            <a:r>
              <a:rPr lang="tr-TR" sz="3600" i="1" dirty="0" smtClean="0">
                <a:latin typeface="Times New Roman" pitchFamily="18" charset="0"/>
                <a:cs typeface="Times New Roman" pitchFamily="18" charset="0"/>
              </a:rPr>
              <a:t>r </a:t>
            </a:r>
            <a:r>
              <a:rPr lang="tr-TR" sz="3600" dirty="0" smtClean="0">
                <a:latin typeface="Times New Roman" pitchFamily="18" charset="0"/>
                <a:cs typeface="Times New Roman" pitchFamily="18" charset="0"/>
              </a:rPr>
              <a:t>= 0.844, </a:t>
            </a:r>
            <a:r>
              <a:rPr lang="tr-TR" sz="3600" i="1" dirty="0" smtClean="0">
                <a:latin typeface="Times New Roman" pitchFamily="18" charset="0"/>
                <a:cs typeface="Times New Roman" pitchFamily="18" charset="0"/>
              </a:rPr>
              <a:t>p </a:t>
            </a:r>
            <a:r>
              <a:rPr lang="tr-TR" sz="3600" dirty="0" smtClean="0">
                <a:latin typeface="Times New Roman" pitchFamily="18" charset="0"/>
                <a:cs typeface="Times New Roman" pitchFamily="18" charset="0"/>
              </a:rPr>
              <a:t>= 0.001) as </a:t>
            </a:r>
            <a:r>
              <a:rPr lang="tr-TR" sz="3600" dirty="0" err="1" smtClean="0">
                <a:latin typeface="Times New Roman" pitchFamily="18" charset="0"/>
                <a:cs typeface="Times New Roman" pitchFamily="18" charset="0"/>
              </a:rPr>
              <a:t>well</a:t>
            </a:r>
            <a:r>
              <a:rPr lang="tr-TR" sz="3600" dirty="0" smtClean="0">
                <a:latin typeface="Times New Roman" pitchFamily="18" charset="0"/>
                <a:cs typeface="Times New Roman" pitchFamily="18" charset="0"/>
              </a:rPr>
              <a:t> as </a:t>
            </a:r>
            <a:r>
              <a:rPr lang="tr-TR" sz="3600" dirty="0" err="1" smtClean="0">
                <a:latin typeface="Times New Roman" pitchFamily="18" charset="0"/>
                <a:cs typeface="Times New Roman" pitchFamily="18" charset="0"/>
              </a:rPr>
              <a:t>the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postoperative</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estimated</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ages</a:t>
            </a:r>
            <a:r>
              <a:rPr lang="tr-TR" sz="3600" dirty="0" smtClean="0">
                <a:latin typeface="Times New Roman" pitchFamily="18" charset="0"/>
                <a:cs typeface="Times New Roman" pitchFamily="18" charset="0"/>
              </a:rPr>
              <a:t> (</a:t>
            </a:r>
            <a:r>
              <a:rPr lang="tr-TR" sz="3600" i="1" dirty="0" smtClean="0">
                <a:latin typeface="Times New Roman" pitchFamily="18" charset="0"/>
                <a:cs typeface="Times New Roman" pitchFamily="18" charset="0"/>
              </a:rPr>
              <a:t>r </a:t>
            </a:r>
            <a:r>
              <a:rPr lang="tr-TR" sz="3600" dirty="0" smtClean="0">
                <a:latin typeface="Times New Roman" pitchFamily="18" charset="0"/>
                <a:cs typeface="Times New Roman" pitchFamily="18" charset="0"/>
              </a:rPr>
              <a:t>= 0.814, </a:t>
            </a:r>
            <a:r>
              <a:rPr lang="tr-TR" sz="3600" i="1" dirty="0" smtClean="0">
                <a:latin typeface="Times New Roman" pitchFamily="18" charset="0"/>
                <a:cs typeface="Times New Roman" pitchFamily="18" charset="0"/>
              </a:rPr>
              <a:t>p </a:t>
            </a:r>
            <a:r>
              <a:rPr lang="tr-TR" sz="3600" dirty="0" smtClean="0">
                <a:latin typeface="Times New Roman" pitchFamily="18" charset="0"/>
                <a:cs typeface="Times New Roman" pitchFamily="18" charset="0"/>
              </a:rPr>
              <a:t>= 0.001). </a:t>
            </a:r>
          </a:p>
          <a:p>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0 Resim" descr="preestaihekorelasyon.png"/>
          <p:cNvPicPr/>
          <p:nvPr/>
        </p:nvPicPr>
        <p:blipFill>
          <a:blip r:embed="rId2"/>
          <a:stretch>
            <a:fillRect/>
          </a:stretch>
        </p:blipFill>
        <p:spPr>
          <a:xfrm>
            <a:off x="501665" y="2044736"/>
            <a:ext cx="5206804" cy="3768235"/>
          </a:xfrm>
          <a:prstGeom prst="rect">
            <a:avLst/>
          </a:prstGeom>
        </p:spPr>
      </p:pic>
      <p:pic>
        <p:nvPicPr>
          <p:cNvPr id="5" name="1 Resim" descr="postopestheaikorealsyon.png"/>
          <p:cNvPicPr>
            <a:picLocks/>
          </p:cNvPicPr>
          <p:nvPr/>
        </p:nvPicPr>
        <p:blipFill>
          <a:blip r:embed="rId3"/>
          <a:stretch>
            <a:fillRect/>
          </a:stretch>
        </p:blipFill>
        <p:spPr>
          <a:xfrm>
            <a:off x="5846035" y="2011680"/>
            <a:ext cx="5453336" cy="380129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Conclusions</a:t>
            </a:r>
            <a:endParaRPr lang="tr-TR" dirty="0">
              <a:solidFill>
                <a:schemeClr val="bg1">
                  <a:lumMod val="9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r>
              <a:rPr lang="en-US" sz="3600" dirty="0" smtClean="0">
                <a:latin typeface="Times New Roman" pitchFamily="18" charset="0"/>
                <a:cs typeface="Times New Roman" pitchFamily="18" charset="0"/>
              </a:rPr>
              <a:t>Our findings showed that both A.I. and human eye were successful in</a:t>
            </a:r>
            <a:r>
              <a:rPr lang="tr-TR"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estimating the actual preoperative and postoperative ages of patients. </a:t>
            </a:r>
            <a:endParaRPr lang="tr-TR"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The A.I. is as accurate</a:t>
            </a:r>
            <a:r>
              <a:rPr lang="tr-TR"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as human eye in estimating the preoperative and postoperative ages. </a:t>
            </a:r>
            <a:endParaRPr lang="tr-TR"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Postoperative estimated</a:t>
            </a:r>
            <a:r>
              <a:rPr lang="tr-TR"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age was not significantly younger than the preoperative estimated age.</a:t>
            </a:r>
            <a:endParaRPr lang="tr-TR" sz="3600" dirty="0" smtClean="0">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References</a:t>
            </a:r>
            <a:endParaRPr lang="tr-TR" dirty="0">
              <a:solidFill>
                <a:schemeClr val="bg1">
                  <a:lumMod val="9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70000" lnSpcReduction="20000"/>
          </a:bodyPr>
          <a:lstStyle/>
          <a:p>
            <a:r>
              <a:rPr lang="tr-TR" b="1" dirty="0" smtClean="0">
                <a:latin typeface="Times New Roman" pitchFamily="18" charset="0"/>
                <a:cs typeface="Times New Roman" pitchFamily="18" charset="0"/>
              </a:rPr>
              <a:t>1.</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Chang</a:t>
            </a:r>
            <a:r>
              <a:rPr lang="tr-TR" dirty="0" smtClean="0">
                <a:latin typeface="Times New Roman" pitchFamily="18" charset="0"/>
                <a:cs typeface="Times New Roman" pitchFamily="18" charset="0"/>
              </a:rPr>
              <a:t> I, </a:t>
            </a:r>
            <a:r>
              <a:rPr lang="tr-TR" dirty="0" err="1" smtClean="0">
                <a:latin typeface="Times New Roman" pitchFamily="18" charset="0"/>
                <a:cs typeface="Times New Roman" pitchFamily="18" charset="0"/>
              </a:rPr>
              <a:t>Roostaeian</a:t>
            </a:r>
            <a:r>
              <a:rPr lang="tr-TR" dirty="0" smtClean="0">
                <a:latin typeface="Times New Roman" pitchFamily="18" charset="0"/>
                <a:cs typeface="Times New Roman" pitchFamily="18" charset="0"/>
              </a:rPr>
              <a:t> J, </a:t>
            </a:r>
            <a:r>
              <a:rPr lang="tr-TR" dirty="0" err="1" smtClean="0">
                <a:latin typeface="Times New Roman" pitchFamily="18" charset="0"/>
                <a:cs typeface="Times New Roman" pitchFamily="18" charset="0"/>
              </a:rPr>
              <a:t>Dorfman</a:t>
            </a:r>
            <a:r>
              <a:rPr lang="tr-TR" dirty="0" smtClean="0">
                <a:latin typeface="Times New Roman" pitchFamily="18" charset="0"/>
                <a:cs typeface="Times New Roman" pitchFamily="18" charset="0"/>
              </a:rPr>
              <a:t> R, </a:t>
            </a:r>
            <a:r>
              <a:rPr lang="tr-TR" dirty="0" err="1" smtClean="0">
                <a:latin typeface="Times New Roman" pitchFamily="18" charset="0"/>
                <a:cs typeface="Times New Roman" pitchFamily="18" charset="0"/>
              </a:rPr>
              <a:t>Saadat</a:t>
            </a:r>
            <a:r>
              <a:rPr lang="tr-TR" dirty="0" smtClean="0">
                <a:latin typeface="Times New Roman" pitchFamily="18" charset="0"/>
                <a:cs typeface="Times New Roman" pitchFamily="18" charset="0"/>
              </a:rPr>
              <a:t> S. </a:t>
            </a:r>
            <a:r>
              <a:rPr lang="tr-TR" i="1" dirty="0" err="1" smtClean="0">
                <a:latin typeface="Times New Roman" pitchFamily="18" charset="0"/>
                <a:cs typeface="Times New Roman" pitchFamily="18" charset="0"/>
              </a:rPr>
              <a:t>Making</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the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Subjective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Objective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Machine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Learning</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and</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Rhinoplasty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Aesthet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Surg</a:t>
            </a:r>
            <a:r>
              <a:rPr lang="tr-TR" dirty="0" smtClean="0">
                <a:latin typeface="Times New Roman" pitchFamily="18" charset="0"/>
                <a:cs typeface="Times New Roman" pitchFamily="18" charset="0"/>
              </a:rPr>
              <a:t> J. 2020 </a:t>
            </a:r>
            <a:r>
              <a:rPr lang="tr-TR" dirty="0" err="1" smtClean="0">
                <a:latin typeface="Times New Roman" pitchFamily="18" charset="0"/>
                <a:cs typeface="Times New Roman" pitchFamily="18" charset="0"/>
              </a:rPr>
              <a:t>Apr</a:t>
            </a:r>
            <a:r>
              <a:rPr lang="tr-TR" dirty="0" smtClean="0">
                <a:latin typeface="Times New Roman" pitchFamily="18" charset="0"/>
                <a:cs typeface="Times New Roman" pitchFamily="18" charset="0"/>
              </a:rPr>
              <a:t>;40(5):493-498.</a:t>
            </a:r>
          </a:p>
          <a:p>
            <a:pPr>
              <a:buNone/>
            </a:pPr>
            <a:endParaRPr lang="tr-TR"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2.</a:t>
            </a:r>
            <a:r>
              <a:rPr lang="tr-TR" dirty="0" err="1" smtClean="0">
                <a:latin typeface="Times New Roman" pitchFamily="18" charset="0"/>
                <a:cs typeface="Times New Roman" pitchFamily="18" charset="0"/>
              </a:rPr>
              <a:t>Sepehr</a:t>
            </a:r>
            <a:r>
              <a:rPr lang="tr-TR" dirty="0" smtClean="0">
                <a:latin typeface="Times New Roman" pitchFamily="18" charset="0"/>
                <a:cs typeface="Times New Roman" pitchFamily="18" charset="0"/>
              </a:rPr>
              <a:t> A, </a:t>
            </a:r>
            <a:r>
              <a:rPr lang="tr-TR" dirty="0" err="1" smtClean="0">
                <a:latin typeface="Times New Roman" pitchFamily="18" charset="0"/>
                <a:cs typeface="Times New Roman" pitchFamily="18" charset="0"/>
              </a:rPr>
              <a:t>Chauhan</a:t>
            </a:r>
            <a:r>
              <a:rPr lang="tr-TR" dirty="0" smtClean="0">
                <a:latin typeface="Times New Roman" pitchFamily="18" charset="0"/>
                <a:cs typeface="Times New Roman" pitchFamily="18" charset="0"/>
              </a:rPr>
              <a:t> N, </a:t>
            </a:r>
            <a:r>
              <a:rPr lang="tr-TR" dirty="0" err="1" smtClean="0">
                <a:latin typeface="Times New Roman" pitchFamily="18" charset="0"/>
                <a:cs typeface="Times New Roman" pitchFamily="18" charset="0"/>
              </a:rPr>
              <a:t>Alexander</a:t>
            </a:r>
            <a:r>
              <a:rPr lang="tr-TR" dirty="0" smtClean="0">
                <a:latin typeface="Times New Roman" pitchFamily="18" charset="0"/>
                <a:cs typeface="Times New Roman" pitchFamily="18" charset="0"/>
              </a:rPr>
              <a:t> A, </a:t>
            </a:r>
            <a:r>
              <a:rPr lang="tr-TR" dirty="0" err="1" smtClean="0">
                <a:latin typeface="Times New Roman" pitchFamily="18" charset="0"/>
                <a:cs typeface="Times New Roman" pitchFamily="18" charset="0"/>
              </a:rPr>
              <a:t>Adamson</a:t>
            </a:r>
            <a:r>
              <a:rPr lang="tr-TR" dirty="0" smtClean="0">
                <a:latin typeface="Times New Roman" pitchFamily="18" charset="0"/>
                <a:cs typeface="Times New Roman" pitchFamily="18" charset="0"/>
              </a:rPr>
              <a:t> PA.</a:t>
            </a:r>
            <a:r>
              <a:rPr lang="tr-TR" i="1" dirty="0" err="1" smtClean="0">
                <a:latin typeface="Times New Roman" pitchFamily="18" charset="0"/>
                <a:cs typeface="Times New Roman" pitchFamily="18" charset="0"/>
              </a:rPr>
              <a:t>The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effect</a:t>
            </a:r>
            <a:r>
              <a:rPr lang="tr-TR" i="1" dirty="0" smtClean="0">
                <a:latin typeface="Times New Roman" pitchFamily="18" charset="0"/>
                <a:cs typeface="Times New Roman" pitchFamily="18" charset="0"/>
              </a:rPr>
              <a:t> of </a:t>
            </a:r>
            <a:r>
              <a:rPr lang="tr-TR" i="1" dirty="0" err="1" smtClean="0">
                <a:latin typeface="Times New Roman" pitchFamily="18" charset="0"/>
                <a:cs typeface="Times New Roman" pitchFamily="18" charset="0"/>
              </a:rPr>
              <a:t>rhinoplasty</a:t>
            </a:r>
            <a:r>
              <a:rPr lang="tr-TR" i="1" dirty="0" smtClean="0">
                <a:latin typeface="Times New Roman" pitchFamily="18" charset="0"/>
                <a:cs typeface="Times New Roman" pitchFamily="18" charset="0"/>
              </a:rPr>
              <a:t> on </a:t>
            </a:r>
            <a:r>
              <a:rPr lang="tr-TR" i="1" dirty="0" err="1" smtClean="0">
                <a:latin typeface="Times New Roman" pitchFamily="18" charset="0"/>
                <a:cs typeface="Times New Roman" pitchFamily="18" charset="0"/>
              </a:rPr>
              <a:t>perceived</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age</a:t>
            </a:r>
            <a:r>
              <a:rPr lang="tr-TR" i="1"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Arch</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Facial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Plast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Surg</a:t>
            </a:r>
            <a:r>
              <a:rPr lang="tr-TR" dirty="0" smtClean="0">
                <a:latin typeface="Times New Roman" pitchFamily="18" charset="0"/>
                <a:cs typeface="Times New Roman" pitchFamily="18" charset="0"/>
              </a:rPr>
              <a:t>. 2012 </a:t>
            </a:r>
            <a:r>
              <a:rPr lang="tr-TR" dirty="0" err="1" smtClean="0">
                <a:latin typeface="Times New Roman" pitchFamily="18" charset="0"/>
                <a:cs typeface="Times New Roman" pitchFamily="18" charset="0"/>
              </a:rPr>
              <a:t>Jan</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Feb</a:t>
            </a:r>
            <a:r>
              <a:rPr lang="tr-TR" dirty="0" smtClean="0">
                <a:latin typeface="Times New Roman" pitchFamily="18" charset="0"/>
                <a:cs typeface="Times New Roman" pitchFamily="18" charset="0"/>
              </a:rPr>
              <a:t>;14(1):68-70.</a:t>
            </a:r>
          </a:p>
          <a:p>
            <a:pPr>
              <a:buNone/>
            </a:pPr>
            <a:r>
              <a:rPr lang="tr-TR" dirty="0" smtClean="0">
                <a:latin typeface="Times New Roman" pitchFamily="18" charset="0"/>
                <a:cs typeface="Times New Roman" pitchFamily="18" charset="0"/>
              </a:rPr>
              <a:t> </a:t>
            </a:r>
          </a:p>
          <a:p>
            <a:r>
              <a:rPr lang="tr-TR" b="1" dirty="0" smtClean="0">
                <a:latin typeface="Times New Roman" pitchFamily="18" charset="0"/>
                <a:cs typeface="Times New Roman" pitchFamily="18" charset="0"/>
              </a:rPr>
              <a:t>3. </a:t>
            </a:r>
            <a:r>
              <a:rPr lang="tr-TR" dirty="0" err="1" smtClean="0">
                <a:latin typeface="Times New Roman" pitchFamily="18" charset="0"/>
                <a:cs typeface="Times New Roman" pitchFamily="18" charset="0"/>
              </a:rPr>
              <a:t>Stupak</a:t>
            </a:r>
            <a:r>
              <a:rPr lang="tr-TR" dirty="0" smtClean="0">
                <a:latin typeface="Times New Roman" pitchFamily="18" charset="0"/>
                <a:cs typeface="Times New Roman" pitchFamily="18" charset="0"/>
              </a:rPr>
              <a:t> HD, Johnson </a:t>
            </a:r>
            <a:r>
              <a:rPr lang="tr-TR" dirty="0" err="1" smtClean="0">
                <a:latin typeface="Times New Roman" pitchFamily="18" charset="0"/>
                <a:cs typeface="Times New Roman" pitchFamily="18" charset="0"/>
              </a:rPr>
              <a:t>Jr</a:t>
            </a:r>
            <a:r>
              <a:rPr lang="tr-TR" dirty="0" smtClean="0">
                <a:latin typeface="Times New Roman" pitchFamily="18" charset="0"/>
                <a:cs typeface="Times New Roman" pitchFamily="18" charset="0"/>
              </a:rPr>
              <a:t>. JM.</a:t>
            </a:r>
            <a:r>
              <a:rPr lang="tr-TR" i="1" dirty="0" err="1" smtClean="0">
                <a:latin typeface="Times New Roman" pitchFamily="18" charset="0"/>
                <a:cs typeface="Times New Roman" pitchFamily="18" charset="0"/>
              </a:rPr>
              <a:t>Rhinoplasty</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for</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the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aging</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nose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Ear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Nose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Throat</a:t>
            </a:r>
            <a:r>
              <a:rPr lang="tr-TR" dirty="0" smtClean="0">
                <a:latin typeface="Times New Roman" pitchFamily="18" charset="0"/>
                <a:cs typeface="Times New Roman" pitchFamily="18" charset="0"/>
              </a:rPr>
              <a:t> J. 2006 Mar;85(3):154-155.</a:t>
            </a:r>
          </a:p>
          <a:p>
            <a:pPr>
              <a:buNone/>
            </a:pPr>
            <a:r>
              <a:rPr lang="tr-TR" dirty="0" smtClean="0">
                <a:latin typeface="Times New Roman" pitchFamily="18" charset="0"/>
                <a:cs typeface="Times New Roman" pitchFamily="18" charset="0"/>
              </a:rPr>
              <a:t> </a:t>
            </a:r>
          </a:p>
          <a:p>
            <a:r>
              <a:rPr lang="tr-TR" b="1" dirty="0" smtClean="0">
                <a:latin typeface="Times New Roman" pitchFamily="18" charset="0"/>
                <a:cs typeface="Times New Roman" pitchFamily="18" charset="0"/>
              </a:rPr>
              <a:t>4. </a:t>
            </a:r>
            <a:r>
              <a:rPr lang="tr-TR" dirty="0" err="1" smtClean="0">
                <a:latin typeface="Times New Roman" pitchFamily="18" charset="0"/>
                <a:cs typeface="Times New Roman" pitchFamily="18" charset="0"/>
              </a:rPr>
              <a:t>Pontes</a:t>
            </a:r>
            <a:r>
              <a:rPr lang="tr-TR" dirty="0" smtClean="0">
                <a:latin typeface="Times New Roman" pitchFamily="18" charset="0"/>
                <a:cs typeface="Times New Roman" pitchFamily="18" charset="0"/>
              </a:rPr>
              <a:t> JK, </a:t>
            </a:r>
            <a:r>
              <a:rPr lang="tr-TR" dirty="0" err="1" smtClean="0">
                <a:latin typeface="Times New Roman" pitchFamily="18" charset="0"/>
                <a:cs typeface="Times New Roman" pitchFamily="18" charset="0"/>
              </a:rPr>
              <a:t>Britto</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Jr</a:t>
            </a:r>
            <a:r>
              <a:rPr lang="tr-TR" dirty="0" smtClean="0">
                <a:latin typeface="Times New Roman" pitchFamily="18" charset="0"/>
                <a:cs typeface="Times New Roman" pitchFamily="18" charset="0"/>
              </a:rPr>
              <a:t> AS, </a:t>
            </a:r>
            <a:r>
              <a:rPr lang="tr-TR" dirty="0" err="1" smtClean="0">
                <a:latin typeface="Times New Roman" pitchFamily="18" charset="0"/>
                <a:cs typeface="Times New Roman" pitchFamily="18" charset="0"/>
              </a:rPr>
              <a:t>Fookes</a:t>
            </a:r>
            <a:r>
              <a:rPr lang="tr-TR" dirty="0" smtClean="0">
                <a:latin typeface="Times New Roman" pitchFamily="18" charset="0"/>
                <a:cs typeface="Times New Roman" pitchFamily="18" charset="0"/>
              </a:rPr>
              <a:t> C, </a:t>
            </a:r>
            <a:r>
              <a:rPr lang="tr-TR" dirty="0" err="1" smtClean="0">
                <a:latin typeface="Times New Roman" pitchFamily="18" charset="0"/>
                <a:cs typeface="Times New Roman" pitchFamily="18" charset="0"/>
              </a:rPr>
              <a:t>Koerich</a:t>
            </a:r>
            <a:r>
              <a:rPr lang="tr-TR" dirty="0" smtClean="0">
                <a:latin typeface="Times New Roman" pitchFamily="18" charset="0"/>
                <a:cs typeface="Times New Roman" pitchFamily="18" charset="0"/>
              </a:rPr>
              <a:t> AL. </a:t>
            </a:r>
            <a:r>
              <a:rPr lang="tr-TR" i="1" dirty="0" smtClean="0">
                <a:latin typeface="Times New Roman" pitchFamily="18" charset="0"/>
                <a:cs typeface="Times New Roman" pitchFamily="18" charset="0"/>
              </a:rPr>
              <a:t>A </a:t>
            </a:r>
            <a:r>
              <a:rPr lang="tr-TR" i="1" dirty="0" err="1" smtClean="0">
                <a:latin typeface="Times New Roman" pitchFamily="18" charset="0"/>
                <a:cs typeface="Times New Roman" pitchFamily="18" charset="0"/>
              </a:rPr>
              <a:t>flexible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hierarchial</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approach</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for</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facial</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age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estimation</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based</a:t>
            </a:r>
            <a:r>
              <a:rPr lang="tr-TR" i="1" dirty="0" smtClean="0">
                <a:latin typeface="Times New Roman" pitchFamily="18" charset="0"/>
                <a:cs typeface="Times New Roman" pitchFamily="18" charset="0"/>
              </a:rPr>
              <a:t> on </a:t>
            </a:r>
            <a:r>
              <a:rPr lang="tr-TR" i="1" dirty="0" err="1" smtClean="0">
                <a:latin typeface="Times New Roman" pitchFamily="18" charset="0"/>
                <a:cs typeface="Times New Roman" pitchFamily="18" charset="0"/>
              </a:rPr>
              <a:t>multiple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features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Pattern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Recognit</a:t>
            </a:r>
            <a:r>
              <a:rPr lang="tr-TR" dirty="0" smtClean="0">
                <a:latin typeface="Times New Roman" pitchFamily="18" charset="0"/>
                <a:cs typeface="Times New Roman" pitchFamily="18" charset="0"/>
              </a:rPr>
              <a:t>. 2016 </a:t>
            </a:r>
            <a:r>
              <a:rPr lang="tr-TR" dirty="0" err="1" smtClean="0">
                <a:latin typeface="Times New Roman" pitchFamily="18" charset="0"/>
                <a:cs typeface="Times New Roman" pitchFamily="18" charset="0"/>
              </a:rPr>
              <a:t>Jun</a:t>
            </a:r>
            <a:r>
              <a:rPr lang="tr-TR" dirty="0" smtClean="0">
                <a:latin typeface="Times New Roman" pitchFamily="18" charset="0"/>
                <a:cs typeface="Times New Roman" pitchFamily="18" charset="0"/>
              </a:rPr>
              <a:t>;54:34-51.</a:t>
            </a:r>
          </a:p>
          <a:p>
            <a:pPr>
              <a:buNone/>
            </a:pPr>
            <a:r>
              <a:rPr lang="tr-TR" dirty="0" smtClean="0">
                <a:latin typeface="Times New Roman" pitchFamily="18" charset="0"/>
                <a:cs typeface="Times New Roman" pitchFamily="18" charset="0"/>
              </a:rPr>
              <a:t> </a:t>
            </a:r>
          </a:p>
          <a:p>
            <a:r>
              <a:rPr lang="tr-TR" b="1" dirty="0" smtClean="0">
                <a:latin typeface="Times New Roman" pitchFamily="18" charset="0"/>
                <a:cs typeface="Times New Roman" pitchFamily="18" charset="0"/>
              </a:rPr>
              <a:t>5. </a:t>
            </a:r>
            <a:r>
              <a:rPr lang="tr-TR" dirty="0" err="1" smtClean="0">
                <a:latin typeface="Times New Roman" pitchFamily="18" charset="0"/>
                <a:cs typeface="Times New Roman" pitchFamily="18" charset="0"/>
              </a:rPr>
              <a:t>Huerta</a:t>
            </a:r>
            <a:r>
              <a:rPr lang="tr-TR" dirty="0" smtClean="0">
                <a:latin typeface="Times New Roman" pitchFamily="18" charset="0"/>
                <a:cs typeface="Times New Roman" pitchFamily="18" charset="0"/>
              </a:rPr>
              <a:t> I, </a:t>
            </a:r>
            <a:r>
              <a:rPr lang="tr-TR" dirty="0" err="1" smtClean="0">
                <a:latin typeface="Times New Roman" pitchFamily="18" charset="0"/>
                <a:cs typeface="Times New Roman" pitchFamily="18" charset="0"/>
              </a:rPr>
              <a:t>Fernández</a:t>
            </a:r>
            <a:r>
              <a:rPr lang="tr-TR" dirty="0" smtClean="0">
                <a:latin typeface="Times New Roman" pitchFamily="18" charset="0"/>
                <a:cs typeface="Times New Roman" pitchFamily="18" charset="0"/>
              </a:rPr>
              <a:t> C, </a:t>
            </a:r>
            <a:r>
              <a:rPr lang="tr-TR" dirty="0" err="1" smtClean="0">
                <a:latin typeface="Times New Roman" pitchFamily="18" charset="0"/>
                <a:cs typeface="Times New Roman" pitchFamily="18" charset="0"/>
              </a:rPr>
              <a:t>Segura</a:t>
            </a:r>
            <a:r>
              <a:rPr lang="tr-TR" dirty="0" smtClean="0">
                <a:latin typeface="Times New Roman" pitchFamily="18" charset="0"/>
                <a:cs typeface="Times New Roman" pitchFamily="18" charset="0"/>
              </a:rPr>
              <a:t> C, </a:t>
            </a:r>
            <a:r>
              <a:rPr lang="tr-TR" dirty="0" err="1" smtClean="0">
                <a:latin typeface="Times New Roman" pitchFamily="18" charset="0"/>
                <a:cs typeface="Times New Roman" pitchFamily="18" charset="0"/>
              </a:rPr>
              <a:t>Hernando</a:t>
            </a:r>
            <a:r>
              <a:rPr lang="tr-TR" dirty="0" smtClean="0">
                <a:latin typeface="Times New Roman" pitchFamily="18" charset="0"/>
                <a:cs typeface="Times New Roman" pitchFamily="18" charset="0"/>
              </a:rPr>
              <a:t> J, </a:t>
            </a:r>
            <a:r>
              <a:rPr lang="tr-TR" dirty="0" err="1" smtClean="0">
                <a:latin typeface="Times New Roman" pitchFamily="18" charset="0"/>
                <a:cs typeface="Times New Roman" pitchFamily="18" charset="0"/>
              </a:rPr>
              <a:t>Prati</a:t>
            </a:r>
            <a:r>
              <a:rPr lang="tr-TR" dirty="0" smtClean="0">
                <a:latin typeface="Times New Roman" pitchFamily="18" charset="0"/>
                <a:cs typeface="Times New Roman" pitchFamily="18" charset="0"/>
              </a:rPr>
              <a:t> A. </a:t>
            </a:r>
            <a:r>
              <a:rPr lang="tr-TR" i="1" dirty="0" smtClean="0">
                <a:latin typeface="Times New Roman" pitchFamily="18" charset="0"/>
                <a:cs typeface="Times New Roman" pitchFamily="18" charset="0"/>
              </a:rPr>
              <a:t>A </a:t>
            </a:r>
            <a:r>
              <a:rPr lang="tr-TR" i="1" dirty="0" err="1" smtClean="0">
                <a:latin typeface="Times New Roman" pitchFamily="18" charset="0"/>
                <a:cs typeface="Times New Roman" pitchFamily="18" charset="0"/>
              </a:rPr>
              <a:t>deep</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analysis</a:t>
            </a:r>
            <a:r>
              <a:rPr lang="tr-TR" i="1" dirty="0" smtClean="0">
                <a:latin typeface="Times New Roman" pitchFamily="18" charset="0"/>
                <a:cs typeface="Times New Roman" pitchFamily="18" charset="0"/>
              </a:rPr>
              <a:t> on </a:t>
            </a:r>
            <a:r>
              <a:rPr lang="tr-TR" i="1" dirty="0" err="1" smtClean="0">
                <a:latin typeface="Times New Roman" pitchFamily="18" charset="0"/>
                <a:cs typeface="Times New Roman" pitchFamily="18" charset="0"/>
              </a:rPr>
              <a:t>age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estimation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Pattern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Recognit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Litt</a:t>
            </a:r>
            <a:r>
              <a:rPr lang="tr-TR" dirty="0" smtClean="0">
                <a:latin typeface="Times New Roman" pitchFamily="18" charset="0"/>
                <a:cs typeface="Times New Roman" pitchFamily="18" charset="0"/>
              </a:rPr>
              <a:t>. 2015 </a:t>
            </a:r>
            <a:r>
              <a:rPr lang="tr-TR" dirty="0" err="1" smtClean="0">
                <a:latin typeface="Times New Roman" pitchFamily="18" charset="0"/>
                <a:cs typeface="Times New Roman" pitchFamily="18" charset="0"/>
              </a:rPr>
              <a:t>Dec</a:t>
            </a:r>
            <a:r>
              <a:rPr lang="tr-TR" dirty="0" smtClean="0">
                <a:latin typeface="Times New Roman" pitchFamily="18" charset="0"/>
                <a:cs typeface="Times New Roman" pitchFamily="18" charset="0"/>
              </a:rPr>
              <a:t>;68(2):239-249.</a:t>
            </a:r>
          </a:p>
          <a:p>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solidFill>
                <a:schemeClr val="bg1">
                  <a:lumMod val="95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47500" lnSpcReduction="20000"/>
          </a:bodyPr>
          <a:lstStyle/>
          <a:p>
            <a:r>
              <a:rPr lang="tr-TR" sz="2900" b="1" dirty="0" smtClean="0">
                <a:latin typeface="Times New Roman" pitchFamily="18" charset="0"/>
                <a:cs typeface="Times New Roman" pitchFamily="18" charset="0"/>
              </a:rPr>
              <a:t>6. </a:t>
            </a:r>
            <a:r>
              <a:rPr lang="tr-TR" sz="2900" dirty="0" smtClean="0">
                <a:latin typeface="Times New Roman" pitchFamily="18" charset="0"/>
                <a:cs typeface="Times New Roman" pitchFamily="18" charset="0"/>
              </a:rPr>
              <a:t>Han H, </a:t>
            </a:r>
            <a:r>
              <a:rPr lang="tr-TR" sz="2900" dirty="0" err="1" smtClean="0">
                <a:latin typeface="Times New Roman" pitchFamily="18" charset="0"/>
                <a:cs typeface="Times New Roman" pitchFamily="18" charset="0"/>
              </a:rPr>
              <a:t>Otto</a:t>
            </a:r>
            <a:r>
              <a:rPr lang="tr-TR" sz="2900" dirty="0" smtClean="0">
                <a:latin typeface="Times New Roman" pitchFamily="18" charset="0"/>
                <a:cs typeface="Times New Roman" pitchFamily="18" charset="0"/>
              </a:rPr>
              <a:t> C, </a:t>
            </a:r>
            <a:r>
              <a:rPr lang="tr-TR" sz="2900" dirty="0" err="1" smtClean="0">
                <a:latin typeface="Times New Roman" pitchFamily="18" charset="0"/>
                <a:cs typeface="Times New Roman" pitchFamily="18" charset="0"/>
              </a:rPr>
              <a:t>Jain</a:t>
            </a:r>
            <a:r>
              <a:rPr lang="tr-TR" sz="2900" dirty="0" smtClean="0">
                <a:latin typeface="Times New Roman" pitchFamily="18" charset="0"/>
                <a:cs typeface="Times New Roman" pitchFamily="18" charset="0"/>
              </a:rPr>
              <a:t> AK. (2013). </a:t>
            </a:r>
            <a:r>
              <a:rPr lang="tr-TR" sz="2900" dirty="0" err="1" smtClean="0">
                <a:latin typeface="Times New Roman" pitchFamily="18" charset="0"/>
                <a:cs typeface="Times New Roman" pitchFamily="18" charset="0"/>
              </a:rPr>
              <a:t>Age</a:t>
            </a:r>
            <a:r>
              <a:rPr lang="tr-TR" sz="2900"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Estimation</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from</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Face</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Images</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Human</a:t>
            </a:r>
            <a:r>
              <a:rPr lang="tr-TR" sz="2900" i="1" dirty="0" smtClean="0">
                <a:latin typeface="Times New Roman" pitchFamily="18" charset="0"/>
                <a:cs typeface="Times New Roman" pitchFamily="18" charset="0"/>
              </a:rPr>
              <a:t> vs. </a:t>
            </a:r>
            <a:r>
              <a:rPr lang="tr-TR" sz="2900" i="1" dirty="0" err="1" smtClean="0">
                <a:latin typeface="Times New Roman" pitchFamily="18" charset="0"/>
                <a:cs typeface="Times New Roman" pitchFamily="18" charset="0"/>
              </a:rPr>
              <a:t>Machine</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Performance</a:t>
            </a:r>
            <a:r>
              <a:rPr lang="tr-TR" sz="2900" i="1"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presented</a:t>
            </a:r>
            <a:r>
              <a:rPr lang="tr-TR" sz="2900" dirty="0" smtClean="0">
                <a:latin typeface="Times New Roman" pitchFamily="18" charset="0"/>
                <a:cs typeface="Times New Roman" pitchFamily="18" charset="0"/>
              </a:rPr>
              <a:t> at </a:t>
            </a:r>
            <a:r>
              <a:rPr lang="tr-TR" sz="2900" dirty="0" err="1" smtClean="0">
                <a:latin typeface="Times New Roman" pitchFamily="18" charset="0"/>
                <a:cs typeface="Times New Roman" pitchFamily="18" charset="0"/>
              </a:rPr>
              <a:t>International</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Conference</a:t>
            </a:r>
            <a:r>
              <a:rPr lang="tr-TR" sz="2900" dirty="0" smtClean="0">
                <a:latin typeface="Times New Roman" pitchFamily="18" charset="0"/>
                <a:cs typeface="Times New Roman" pitchFamily="18" charset="0"/>
              </a:rPr>
              <a:t> on </a:t>
            </a:r>
            <a:r>
              <a:rPr lang="tr-TR" sz="2900" dirty="0" err="1" smtClean="0">
                <a:latin typeface="Times New Roman" pitchFamily="18" charset="0"/>
                <a:cs typeface="Times New Roman" pitchFamily="18" charset="0"/>
              </a:rPr>
              <a:t>Biometrics</a:t>
            </a:r>
            <a:r>
              <a:rPr lang="tr-TR" sz="2900" dirty="0" smtClean="0">
                <a:latin typeface="Times New Roman" pitchFamily="18" charset="0"/>
                <a:cs typeface="Times New Roman" pitchFamily="18" charset="0"/>
              </a:rPr>
              <a:t>, Madrid, 2013. </a:t>
            </a:r>
          </a:p>
          <a:p>
            <a:pPr>
              <a:buNone/>
            </a:pPr>
            <a:endParaRPr lang="tr-TR" sz="2900" dirty="0" smtClean="0">
              <a:latin typeface="Times New Roman" pitchFamily="18" charset="0"/>
              <a:cs typeface="Times New Roman" pitchFamily="18" charset="0"/>
            </a:endParaRPr>
          </a:p>
          <a:p>
            <a:r>
              <a:rPr lang="tr-TR" sz="2900" b="1" dirty="0" smtClean="0">
                <a:latin typeface="Times New Roman" pitchFamily="18" charset="0"/>
                <a:cs typeface="Times New Roman" pitchFamily="18" charset="0"/>
              </a:rPr>
              <a:t>7. </a:t>
            </a:r>
            <a:r>
              <a:rPr lang="tr-TR" sz="2900" dirty="0" err="1" smtClean="0">
                <a:latin typeface="Times New Roman" pitchFamily="18" charset="0"/>
                <a:cs typeface="Times New Roman" pitchFamily="18" charset="0"/>
              </a:rPr>
              <a:t>Angeloni</a:t>
            </a:r>
            <a:r>
              <a:rPr lang="tr-TR" sz="2900" dirty="0" smtClean="0">
                <a:latin typeface="Times New Roman" pitchFamily="18" charset="0"/>
                <a:cs typeface="Times New Roman" pitchFamily="18" charset="0"/>
              </a:rPr>
              <a:t> MA, </a:t>
            </a:r>
            <a:r>
              <a:rPr lang="tr-TR" sz="2900" dirty="0" err="1" smtClean="0">
                <a:latin typeface="Times New Roman" pitchFamily="18" charset="0"/>
                <a:cs typeface="Times New Roman" pitchFamily="18" charset="0"/>
              </a:rPr>
              <a:t>Pereira</a:t>
            </a:r>
            <a:r>
              <a:rPr lang="tr-TR" sz="2900" dirty="0" smtClean="0">
                <a:latin typeface="Times New Roman" pitchFamily="18" charset="0"/>
                <a:cs typeface="Times New Roman" pitchFamily="18" charset="0"/>
              </a:rPr>
              <a:t> RF, </a:t>
            </a:r>
            <a:r>
              <a:rPr lang="tr-TR" sz="2900" dirty="0" err="1" smtClean="0">
                <a:latin typeface="Times New Roman" pitchFamily="18" charset="0"/>
                <a:cs typeface="Times New Roman" pitchFamily="18" charset="0"/>
              </a:rPr>
              <a:t>Pedrini</a:t>
            </a:r>
            <a:r>
              <a:rPr lang="tr-TR" sz="2900" dirty="0" smtClean="0">
                <a:latin typeface="Times New Roman" pitchFamily="18" charset="0"/>
                <a:cs typeface="Times New Roman" pitchFamily="18" charset="0"/>
              </a:rPr>
              <a:t> H. (2019) </a:t>
            </a:r>
            <a:r>
              <a:rPr lang="tr-TR" sz="2900" dirty="0" err="1" smtClean="0">
                <a:latin typeface="Times New Roman" pitchFamily="18" charset="0"/>
                <a:cs typeface="Times New Roman" pitchFamily="18" charset="0"/>
              </a:rPr>
              <a:t>Age</a:t>
            </a:r>
            <a:r>
              <a:rPr lang="tr-TR" sz="2900"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Estimation</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from</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Facial</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Parts</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Using</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Compact</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Multi</a:t>
            </a:r>
            <a:r>
              <a:rPr lang="tr-TR" sz="2900" i="1" dirty="0" smtClean="0">
                <a:latin typeface="Times New Roman" pitchFamily="18" charset="0"/>
                <a:cs typeface="Times New Roman" pitchFamily="18" charset="0"/>
              </a:rPr>
              <a:t>-</a:t>
            </a:r>
            <a:r>
              <a:rPr lang="tr-TR" sz="2900" i="1" dirty="0" err="1" smtClean="0">
                <a:latin typeface="Times New Roman" pitchFamily="18" charset="0"/>
                <a:cs typeface="Times New Roman" pitchFamily="18" charset="0"/>
              </a:rPr>
              <a:t>Stream</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Convolutional</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Neural</a:t>
            </a:r>
            <a:r>
              <a:rPr lang="tr-TR" sz="2900" i="1" dirty="0" smtClean="0">
                <a:latin typeface="Times New Roman" pitchFamily="18" charset="0"/>
                <a:cs typeface="Times New Roman" pitchFamily="18" charset="0"/>
              </a:rPr>
              <a:t> Networks</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presented</a:t>
            </a:r>
            <a:r>
              <a:rPr lang="tr-TR" sz="2900" dirty="0" smtClean="0">
                <a:latin typeface="Times New Roman" pitchFamily="18" charset="0"/>
                <a:cs typeface="Times New Roman" pitchFamily="18" charset="0"/>
              </a:rPr>
              <a:t> at IEEE </a:t>
            </a:r>
            <a:r>
              <a:rPr lang="tr-TR" sz="2900" dirty="0" err="1" smtClean="0">
                <a:latin typeface="Times New Roman" pitchFamily="18" charset="0"/>
                <a:cs typeface="Times New Roman" pitchFamily="18" charset="0"/>
              </a:rPr>
              <a:t>International</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Conference</a:t>
            </a:r>
            <a:r>
              <a:rPr lang="tr-TR" sz="2900" dirty="0" smtClean="0">
                <a:latin typeface="Times New Roman" pitchFamily="18" charset="0"/>
                <a:cs typeface="Times New Roman" pitchFamily="18" charset="0"/>
              </a:rPr>
              <a:t> on </a:t>
            </a:r>
            <a:r>
              <a:rPr lang="tr-TR" sz="2900" dirty="0" err="1" smtClean="0">
                <a:latin typeface="Times New Roman" pitchFamily="18" charset="0"/>
                <a:cs typeface="Times New Roman" pitchFamily="18" charset="0"/>
              </a:rPr>
              <a:t>Computer</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Vision</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Workshops</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Seoul</a:t>
            </a:r>
            <a:r>
              <a:rPr lang="tr-TR" sz="2900" dirty="0" smtClean="0">
                <a:latin typeface="Times New Roman" pitchFamily="18" charset="0"/>
                <a:cs typeface="Times New Roman" pitchFamily="18" charset="0"/>
              </a:rPr>
              <a:t>, 2019.</a:t>
            </a:r>
          </a:p>
          <a:p>
            <a:pPr>
              <a:buNone/>
            </a:pPr>
            <a:r>
              <a:rPr lang="tr-TR" sz="2900" dirty="0" smtClean="0">
                <a:latin typeface="Times New Roman" pitchFamily="18" charset="0"/>
                <a:cs typeface="Times New Roman" pitchFamily="18" charset="0"/>
              </a:rPr>
              <a:t> </a:t>
            </a:r>
          </a:p>
          <a:p>
            <a:r>
              <a:rPr lang="tr-TR" sz="2900" b="1" dirty="0" smtClean="0">
                <a:latin typeface="Times New Roman" pitchFamily="18" charset="0"/>
                <a:cs typeface="Times New Roman" pitchFamily="18" charset="0"/>
              </a:rPr>
              <a:t>8. </a:t>
            </a:r>
            <a:r>
              <a:rPr lang="tr-TR" sz="2900" dirty="0" err="1" smtClean="0">
                <a:latin typeface="Times New Roman" pitchFamily="18" charset="0"/>
                <a:cs typeface="Times New Roman" pitchFamily="18" charset="0"/>
              </a:rPr>
              <a:t>Angulu</a:t>
            </a:r>
            <a:r>
              <a:rPr lang="tr-TR" sz="2900" dirty="0" smtClean="0">
                <a:latin typeface="Times New Roman" pitchFamily="18" charset="0"/>
                <a:cs typeface="Times New Roman" pitchFamily="18" charset="0"/>
              </a:rPr>
              <a:t> R, </a:t>
            </a:r>
            <a:r>
              <a:rPr lang="tr-TR" sz="2900" dirty="0" err="1" smtClean="0">
                <a:latin typeface="Times New Roman" pitchFamily="18" charset="0"/>
                <a:cs typeface="Times New Roman" pitchFamily="18" charset="0"/>
              </a:rPr>
              <a:t>Tapamo</a:t>
            </a:r>
            <a:r>
              <a:rPr lang="tr-TR" sz="2900" dirty="0" smtClean="0">
                <a:latin typeface="Times New Roman" pitchFamily="18" charset="0"/>
                <a:cs typeface="Times New Roman" pitchFamily="18" charset="0"/>
              </a:rPr>
              <a:t> JR, </a:t>
            </a:r>
            <a:r>
              <a:rPr lang="tr-TR" sz="2900" dirty="0" err="1" smtClean="0">
                <a:latin typeface="Times New Roman" pitchFamily="18" charset="0"/>
                <a:cs typeface="Times New Roman" pitchFamily="18" charset="0"/>
              </a:rPr>
              <a:t>Adewumi</a:t>
            </a:r>
            <a:r>
              <a:rPr lang="tr-TR" sz="2900" dirty="0" smtClean="0">
                <a:latin typeface="Times New Roman" pitchFamily="18" charset="0"/>
                <a:cs typeface="Times New Roman" pitchFamily="18" charset="0"/>
              </a:rPr>
              <a:t> AO. </a:t>
            </a:r>
            <a:r>
              <a:rPr lang="tr-TR" sz="2900" i="1" dirty="0" err="1" smtClean="0">
                <a:latin typeface="Times New Roman" pitchFamily="18" charset="0"/>
                <a:cs typeface="Times New Roman" pitchFamily="18" charset="0"/>
              </a:rPr>
              <a:t>Age</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estimations</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via</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face</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images</a:t>
            </a:r>
            <a:r>
              <a:rPr lang="tr-TR" sz="2900" i="1" dirty="0" smtClean="0">
                <a:latin typeface="Times New Roman" pitchFamily="18" charset="0"/>
                <a:cs typeface="Times New Roman" pitchFamily="18" charset="0"/>
              </a:rPr>
              <a:t>: a </a:t>
            </a:r>
            <a:r>
              <a:rPr lang="tr-TR" sz="2900" i="1" dirty="0" err="1" smtClean="0">
                <a:latin typeface="Times New Roman" pitchFamily="18" charset="0"/>
                <a:cs typeface="Times New Roman" pitchFamily="18" charset="0"/>
              </a:rPr>
              <a:t>survey</a:t>
            </a:r>
            <a:r>
              <a:rPr lang="tr-TR" sz="2900" i="1" dirty="0" smtClean="0">
                <a:latin typeface="Times New Roman" pitchFamily="18" charset="0"/>
                <a:cs typeface="Times New Roman" pitchFamily="18" charset="0"/>
              </a:rPr>
              <a:t>. </a:t>
            </a:r>
            <a:r>
              <a:rPr lang="tr-TR" sz="2900" dirty="0" smtClean="0">
                <a:latin typeface="Times New Roman" pitchFamily="18" charset="0"/>
                <a:cs typeface="Times New Roman" pitchFamily="18" charset="0"/>
              </a:rPr>
              <a:t>EURASIP J </a:t>
            </a:r>
            <a:r>
              <a:rPr lang="tr-TR" sz="2900" dirty="0" err="1" smtClean="0">
                <a:latin typeface="Times New Roman" pitchFamily="18" charset="0"/>
                <a:cs typeface="Times New Roman" pitchFamily="18" charset="0"/>
              </a:rPr>
              <a:t>Image</a:t>
            </a:r>
            <a:r>
              <a:rPr lang="tr-TR" sz="2900" dirty="0" smtClean="0">
                <a:latin typeface="Times New Roman" pitchFamily="18" charset="0"/>
                <a:cs typeface="Times New Roman" pitchFamily="18" charset="0"/>
              </a:rPr>
              <a:t> Video </a:t>
            </a:r>
            <a:r>
              <a:rPr lang="tr-TR" sz="2900" dirty="0" err="1" smtClean="0">
                <a:latin typeface="Times New Roman" pitchFamily="18" charset="0"/>
                <a:cs typeface="Times New Roman" pitchFamily="18" charset="0"/>
              </a:rPr>
              <a:t>Process</a:t>
            </a:r>
            <a:r>
              <a:rPr lang="tr-TR" sz="2900" dirty="0" smtClean="0">
                <a:latin typeface="Times New Roman" pitchFamily="18" charset="0"/>
                <a:cs typeface="Times New Roman" pitchFamily="18" charset="0"/>
              </a:rPr>
              <a:t>. 2018 </a:t>
            </a:r>
            <a:r>
              <a:rPr lang="tr-TR" sz="2900" dirty="0" err="1" smtClean="0">
                <a:latin typeface="Times New Roman" pitchFamily="18" charset="0"/>
                <a:cs typeface="Times New Roman" pitchFamily="18" charset="0"/>
              </a:rPr>
              <a:t>Jun</a:t>
            </a:r>
            <a:r>
              <a:rPr lang="tr-TR" sz="2900" dirty="0" smtClean="0">
                <a:latin typeface="Times New Roman" pitchFamily="18" charset="0"/>
                <a:cs typeface="Times New Roman" pitchFamily="18" charset="0"/>
              </a:rPr>
              <a:t>;42.</a:t>
            </a:r>
          </a:p>
          <a:p>
            <a:pPr>
              <a:buNone/>
            </a:pPr>
            <a:endParaRPr lang="tr-TR" sz="2900" dirty="0" smtClean="0">
              <a:latin typeface="Times New Roman" pitchFamily="18" charset="0"/>
              <a:cs typeface="Times New Roman" pitchFamily="18" charset="0"/>
            </a:endParaRPr>
          </a:p>
          <a:p>
            <a:r>
              <a:rPr lang="tr-TR" sz="2900" b="1" dirty="0" smtClean="0">
                <a:latin typeface="Times New Roman" pitchFamily="18" charset="0"/>
                <a:cs typeface="Times New Roman" pitchFamily="18" charset="0"/>
              </a:rPr>
              <a:t>9. </a:t>
            </a:r>
            <a:r>
              <a:rPr lang="tr-TR" sz="2900" dirty="0" err="1" smtClean="0">
                <a:latin typeface="Times New Roman" pitchFamily="18" charset="0"/>
                <a:cs typeface="Times New Roman" pitchFamily="18" charset="0"/>
              </a:rPr>
              <a:t>Kaur</a:t>
            </a:r>
            <a:r>
              <a:rPr lang="tr-TR" sz="2900" dirty="0" smtClean="0">
                <a:latin typeface="Times New Roman" pitchFamily="18" charset="0"/>
                <a:cs typeface="Times New Roman" pitchFamily="18" charset="0"/>
              </a:rPr>
              <a:t> M, </a:t>
            </a:r>
            <a:r>
              <a:rPr lang="tr-TR" sz="2900" dirty="0" err="1" smtClean="0">
                <a:latin typeface="Times New Roman" pitchFamily="18" charset="0"/>
                <a:cs typeface="Times New Roman" pitchFamily="18" charset="0"/>
              </a:rPr>
              <a:t>Garg</a:t>
            </a:r>
            <a:r>
              <a:rPr lang="tr-TR" sz="2900" dirty="0" smtClean="0">
                <a:latin typeface="Times New Roman" pitchFamily="18" charset="0"/>
                <a:cs typeface="Times New Roman" pitchFamily="18" charset="0"/>
              </a:rPr>
              <a:t> RK, </a:t>
            </a:r>
            <a:r>
              <a:rPr lang="tr-TR" sz="2900" dirty="0" err="1" smtClean="0">
                <a:latin typeface="Times New Roman" pitchFamily="18" charset="0"/>
                <a:cs typeface="Times New Roman" pitchFamily="18" charset="0"/>
              </a:rPr>
              <a:t>Singla</a:t>
            </a:r>
            <a:r>
              <a:rPr lang="tr-TR" sz="2900" dirty="0" smtClean="0">
                <a:latin typeface="Times New Roman" pitchFamily="18" charset="0"/>
                <a:cs typeface="Times New Roman" pitchFamily="18" charset="0"/>
              </a:rPr>
              <a:t> S. </a:t>
            </a:r>
            <a:r>
              <a:rPr lang="tr-TR" sz="2900" i="1" dirty="0" err="1" smtClean="0">
                <a:latin typeface="Times New Roman" pitchFamily="18" charset="0"/>
                <a:cs typeface="Times New Roman" pitchFamily="18" charset="0"/>
              </a:rPr>
              <a:t>Analysis</a:t>
            </a:r>
            <a:r>
              <a:rPr lang="tr-TR" sz="2900" i="1" dirty="0" smtClean="0">
                <a:latin typeface="Times New Roman" pitchFamily="18" charset="0"/>
                <a:cs typeface="Times New Roman" pitchFamily="18" charset="0"/>
              </a:rPr>
              <a:t> of </a:t>
            </a:r>
            <a:r>
              <a:rPr lang="tr-TR" sz="2900" i="1" dirty="0" err="1" smtClean="0">
                <a:latin typeface="Times New Roman" pitchFamily="18" charset="0"/>
                <a:cs typeface="Times New Roman" pitchFamily="18" charset="0"/>
              </a:rPr>
              <a:t>facial</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soft</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tissue</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changes</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with</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aging</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and</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their</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effects</a:t>
            </a:r>
            <a:r>
              <a:rPr lang="tr-TR" sz="2900" i="1" dirty="0" smtClean="0">
                <a:latin typeface="Times New Roman" pitchFamily="18" charset="0"/>
                <a:cs typeface="Times New Roman" pitchFamily="18" charset="0"/>
              </a:rPr>
              <a:t> on </a:t>
            </a:r>
            <a:r>
              <a:rPr lang="tr-TR" sz="2900" i="1" dirty="0" err="1" smtClean="0">
                <a:latin typeface="Times New Roman" pitchFamily="18" charset="0"/>
                <a:cs typeface="Times New Roman" pitchFamily="18" charset="0"/>
              </a:rPr>
              <a:t>facial</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morphology</a:t>
            </a:r>
            <a:r>
              <a:rPr lang="tr-TR" sz="2900" i="1" dirty="0" smtClean="0">
                <a:latin typeface="Times New Roman" pitchFamily="18" charset="0"/>
                <a:cs typeface="Times New Roman" pitchFamily="18" charset="0"/>
              </a:rPr>
              <a:t>: A </a:t>
            </a:r>
            <a:r>
              <a:rPr lang="tr-TR" sz="2900" i="1" dirty="0" err="1" smtClean="0">
                <a:latin typeface="Times New Roman" pitchFamily="18" charset="0"/>
                <a:cs typeface="Times New Roman" pitchFamily="18" charset="0"/>
              </a:rPr>
              <a:t>forensic</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perspective</a:t>
            </a:r>
            <a:r>
              <a:rPr lang="tr-TR" sz="2900" i="1" dirty="0" smtClean="0">
                <a:latin typeface="Times New Roman" pitchFamily="18" charset="0"/>
                <a:cs typeface="Times New Roman" pitchFamily="18" charset="0"/>
              </a:rPr>
              <a:t>.</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Egypt</a:t>
            </a:r>
            <a:r>
              <a:rPr lang="tr-TR" sz="2900" dirty="0" smtClean="0">
                <a:latin typeface="Times New Roman" pitchFamily="18" charset="0"/>
                <a:cs typeface="Times New Roman" pitchFamily="18" charset="0"/>
              </a:rPr>
              <a:t> J </a:t>
            </a:r>
            <a:r>
              <a:rPr lang="tr-TR" sz="2900" dirty="0" err="1" smtClean="0">
                <a:latin typeface="Times New Roman" pitchFamily="18" charset="0"/>
                <a:cs typeface="Times New Roman" pitchFamily="18" charset="0"/>
              </a:rPr>
              <a:t>Forensic</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Sci</a:t>
            </a:r>
            <a:r>
              <a:rPr lang="tr-TR" sz="2900" dirty="0" smtClean="0">
                <a:latin typeface="Times New Roman" pitchFamily="18" charset="0"/>
                <a:cs typeface="Times New Roman" pitchFamily="18" charset="0"/>
              </a:rPr>
              <a:t>. 2015 </a:t>
            </a:r>
            <a:r>
              <a:rPr lang="tr-TR" sz="2900" dirty="0" err="1" smtClean="0">
                <a:latin typeface="Times New Roman" pitchFamily="18" charset="0"/>
                <a:cs typeface="Times New Roman" pitchFamily="18" charset="0"/>
              </a:rPr>
              <a:t>Jun</a:t>
            </a:r>
            <a:r>
              <a:rPr lang="tr-TR" sz="2900" dirty="0" smtClean="0">
                <a:latin typeface="Times New Roman" pitchFamily="18" charset="0"/>
                <a:cs typeface="Times New Roman" pitchFamily="18" charset="0"/>
              </a:rPr>
              <a:t>;5(2):46-56</a:t>
            </a:r>
          </a:p>
          <a:p>
            <a:pPr>
              <a:buNone/>
            </a:pPr>
            <a:r>
              <a:rPr lang="tr-TR" sz="2900" dirty="0" smtClean="0">
                <a:latin typeface="Times New Roman" pitchFamily="18" charset="0"/>
                <a:cs typeface="Times New Roman" pitchFamily="18" charset="0"/>
              </a:rPr>
              <a:t> </a:t>
            </a:r>
          </a:p>
          <a:p>
            <a:r>
              <a:rPr lang="tr-TR" sz="2900" b="1" dirty="0" smtClean="0">
                <a:latin typeface="Times New Roman" pitchFamily="18" charset="0"/>
                <a:cs typeface="Times New Roman" pitchFamily="18" charset="0"/>
              </a:rPr>
              <a:t>10. </a:t>
            </a:r>
            <a:r>
              <a:rPr lang="tr-TR" sz="2900" dirty="0" err="1" smtClean="0">
                <a:latin typeface="Times New Roman" pitchFamily="18" charset="0"/>
                <a:cs typeface="Times New Roman" pitchFamily="18" charset="0"/>
              </a:rPr>
              <a:t>Albert</a:t>
            </a:r>
            <a:r>
              <a:rPr lang="tr-TR" sz="2900" dirty="0" smtClean="0">
                <a:latin typeface="Times New Roman" pitchFamily="18" charset="0"/>
                <a:cs typeface="Times New Roman" pitchFamily="18" charset="0"/>
              </a:rPr>
              <a:t> AM, </a:t>
            </a:r>
            <a:r>
              <a:rPr lang="tr-TR" sz="2900" dirty="0" err="1" smtClean="0">
                <a:latin typeface="Times New Roman" pitchFamily="18" charset="0"/>
                <a:cs typeface="Times New Roman" pitchFamily="18" charset="0"/>
              </a:rPr>
              <a:t>Ricanek</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Jr</a:t>
            </a:r>
            <a:r>
              <a:rPr lang="tr-TR" sz="2900" dirty="0" smtClean="0">
                <a:latin typeface="Times New Roman" pitchFamily="18" charset="0"/>
                <a:cs typeface="Times New Roman" pitchFamily="18" charset="0"/>
              </a:rPr>
              <a:t>. K, </a:t>
            </a:r>
            <a:r>
              <a:rPr lang="tr-TR" sz="2900" dirty="0" err="1" smtClean="0">
                <a:latin typeface="Times New Roman" pitchFamily="18" charset="0"/>
                <a:cs typeface="Times New Roman" pitchFamily="18" charset="0"/>
              </a:rPr>
              <a:t>Patterson</a:t>
            </a:r>
            <a:r>
              <a:rPr lang="tr-TR" sz="2900" dirty="0" smtClean="0">
                <a:latin typeface="Times New Roman" pitchFamily="18" charset="0"/>
                <a:cs typeface="Times New Roman" pitchFamily="18" charset="0"/>
              </a:rPr>
              <a:t> E. </a:t>
            </a:r>
            <a:r>
              <a:rPr lang="tr-TR" sz="2900" i="1" dirty="0" smtClean="0">
                <a:latin typeface="Times New Roman" pitchFamily="18" charset="0"/>
                <a:cs typeface="Times New Roman" pitchFamily="18" charset="0"/>
              </a:rPr>
              <a:t>A </a:t>
            </a:r>
            <a:r>
              <a:rPr lang="tr-TR" sz="2900" i="1" dirty="0" err="1" smtClean="0">
                <a:latin typeface="Times New Roman" pitchFamily="18" charset="0"/>
                <a:cs typeface="Times New Roman" pitchFamily="18" charset="0"/>
              </a:rPr>
              <a:t>review</a:t>
            </a:r>
            <a:r>
              <a:rPr lang="tr-TR" sz="2900" i="1" dirty="0" smtClean="0">
                <a:latin typeface="Times New Roman" pitchFamily="18" charset="0"/>
                <a:cs typeface="Times New Roman" pitchFamily="18" charset="0"/>
              </a:rPr>
              <a:t> of </a:t>
            </a:r>
            <a:r>
              <a:rPr lang="tr-TR" sz="2900" i="1" dirty="0" err="1" smtClean="0">
                <a:latin typeface="Times New Roman" pitchFamily="18" charset="0"/>
                <a:cs typeface="Times New Roman" pitchFamily="18" charset="0"/>
              </a:rPr>
              <a:t>the</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literature</a:t>
            </a:r>
            <a:r>
              <a:rPr lang="tr-TR" sz="2900" i="1" dirty="0" smtClean="0">
                <a:latin typeface="Times New Roman" pitchFamily="18" charset="0"/>
                <a:cs typeface="Times New Roman" pitchFamily="18" charset="0"/>
              </a:rPr>
              <a:t> on </a:t>
            </a:r>
            <a:r>
              <a:rPr lang="tr-TR" sz="2900" i="1" dirty="0" err="1" smtClean="0">
                <a:latin typeface="Times New Roman" pitchFamily="18" charset="0"/>
                <a:cs typeface="Times New Roman" pitchFamily="18" charset="0"/>
              </a:rPr>
              <a:t>the</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aging</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adult</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skull</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and</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face</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Implications</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for</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forensic</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science</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research</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and</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applications</a:t>
            </a:r>
            <a:r>
              <a:rPr lang="tr-TR" sz="2900" i="1" dirty="0" smtClean="0">
                <a:latin typeface="Times New Roman" pitchFamily="18" charset="0"/>
                <a:cs typeface="Times New Roman" pitchFamily="18" charset="0"/>
              </a:rPr>
              <a:t>.</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Forensic</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Sci</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Int</a:t>
            </a:r>
            <a:r>
              <a:rPr lang="tr-TR" sz="2900" dirty="0" smtClean="0">
                <a:latin typeface="Times New Roman" pitchFamily="18" charset="0"/>
                <a:cs typeface="Times New Roman" pitchFamily="18" charset="0"/>
              </a:rPr>
              <a:t>. 2007 </a:t>
            </a:r>
            <a:r>
              <a:rPr lang="tr-TR" sz="2900" dirty="0" err="1" smtClean="0">
                <a:latin typeface="Times New Roman" pitchFamily="18" charset="0"/>
                <a:cs typeface="Times New Roman" pitchFamily="18" charset="0"/>
              </a:rPr>
              <a:t>Oct</a:t>
            </a:r>
            <a:r>
              <a:rPr lang="tr-TR" sz="2900" dirty="0" smtClean="0">
                <a:latin typeface="Times New Roman" pitchFamily="18" charset="0"/>
                <a:cs typeface="Times New Roman" pitchFamily="18" charset="0"/>
              </a:rPr>
              <a:t>;172(1):1-9</a:t>
            </a:r>
          </a:p>
          <a:p>
            <a:pPr>
              <a:buNone/>
            </a:pPr>
            <a:r>
              <a:rPr lang="tr-TR" sz="2900" dirty="0" smtClean="0">
                <a:latin typeface="Times New Roman" pitchFamily="18" charset="0"/>
                <a:cs typeface="Times New Roman" pitchFamily="18" charset="0"/>
              </a:rPr>
              <a:t> </a:t>
            </a:r>
          </a:p>
          <a:p>
            <a:r>
              <a:rPr lang="tr-TR" sz="2900" b="1" dirty="0" smtClean="0">
                <a:latin typeface="Times New Roman" pitchFamily="18" charset="0"/>
                <a:cs typeface="Times New Roman" pitchFamily="18" charset="0"/>
              </a:rPr>
              <a:t>11. </a:t>
            </a:r>
            <a:r>
              <a:rPr lang="tr-TR" sz="2900" dirty="0" err="1" smtClean="0">
                <a:latin typeface="Times New Roman" pitchFamily="18" charset="0"/>
                <a:cs typeface="Times New Roman" pitchFamily="18" charset="0"/>
              </a:rPr>
              <a:t>Lin</a:t>
            </a:r>
            <a:r>
              <a:rPr lang="tr-TR" sz="2900" dirty="0" smtClean="0">
                <a:latin typeface="Times New Roman" pitchFamily="18" charset="0"/>
                <a:cs typeface="Times New Roman" pitchFamily="18" charset="0"/>
              </a:rPr>
              <a:t> C, </a:t>
            </a:r>
            <a:r>
              <a:rPr lang="tr-TR" sz="2900" dirty="0" err="1" smtClean="0">
                <a:latin typeface="Times New Roman" pitchFamily="18" charset="0"/>
                <a:cs typeface="Times New Roman" pitchFamily="18" charset="0"/>
              </a:rPr>
              <a:t>Li</a:t>
            </a:r>
            <a:r>
              <a:rPr lang="tr-TR" sz="2900" dirty="0" smtClean="0">
                <a:latin typeface="Times New Roman" pitchFamily="18" charset="0"/>
                <a:cs typeface="Times New Roman" pitchFamily="18" charset="0"/>
              </a:rPr>
              <a:t> D, </a:t>
            </a:r>
            <a:r>
              <a:rPr lang="tr-TR" sz="2900" dirty="0" err="1" smtClean="0">
                <a:latin typeface="Times New Roman" pitchFamily="18" charset="0"/>
                <a:cs typeface="Times New Roman" pitchFamily="18" charset="0"/>
              </a:rPr>
              <a:t>Lai</a:t>
            </a:r>
            <a:r>
              <a:rPr lang="tr-TR" sz="2900" dirty="0" smtClean="0">
                <a:latin typeface="Times New Roman" pitchFamily="18" charset="0"/>
                <a:cs typeface="Times New Roman" pitchFamily="18" charset="0"/>
              </a:rPr>
              <a:t> J, Han M, </a:t>
            </a:r>
            <a:r>
              <a:rPr lang="tr-TR" sz="2900" dirty="0" err="1" smtClean="0">
                <a:latin typeface="Times New Roman" pitchFamily="18" charset="0"/>
                <a:cs typeface="Times New Roman" pitchFamily="18" charset="0"/>
              </a:rPr>
              <a:t>Chang</a:t>
            </a:r>
            <a:r>
              <a:rPr lang="tr-TR" sz="2900" dirty="0" smtClean="0">
                <a:latin typeface="Times New Roman" pitchFamily="18" charset="0"/>
                <a:cs typeface="Times New Roman" pitchFamily="18" charset="0"/>
              </a:rPr>
              <a:t> J. </a:t>
            </a:r>
            <a:r>
              <a:rPr lang="tr-TR" sz="2900" dirty="0" err="1" smtClean="0">
                <a:latin typeface="Times New Roman" pitchFamily="18" charset="0"/>
                <a:cs typeface="Times New Roman" pitchFamily="18" charset="0"/>
              </a:rPr>
              <a:t>Automatic</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Age</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Estimation</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Systemfor</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Face</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Images</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Int</a:t>
            </a:r>
            <a:r>
              <a:rPr lang="tr-TR" sz="2900" dirty="0" smtClean="0">
                <a:latin typeface="Times New Roman" pitchFamily="18" charset="0"/>
                <a:cs typeface="Times New Roman" pitchFamily="18" charset="0"/>
              </a:rPr>
              <a:t> J </a:t>
            </a:r>
            <a:r>
              <a:rPr lang="tr-TR" sz="2900" dirty="0" err="1" smtClean="0">
                <a:latin typeface="Times New Roman" pitchFamily="18" charset="0"/>
                <a:cs typeface="Times New Roman" pitchFamily="18" charset="0"/>
              </a:rPr>
              <a:t>Adv</a:t>
            </a:r>
            <a:r>
              <a:rPr lang="tr-TR" sz="2900" dirty="0" smtClean="0">
                <a:latin typeface="Times New Roman" pitchFamily="18" charset="0"/>
                <a:cs typeface="Times New Roman" pitchFamily="18" charset="0"/>
              </a:rPr>
              <a:t> Robot </a:t>
            </a:r>
            <a:r>
              <a:rPr lang="tr-TR" sz="2900" dirty="0" err="1" smtClean="0">
                <a:latin typeface="Times New Roman" pitchFamily="18" charset="0"/>
                <a:cs typeface="Times New Roman" pitchFamily="18" charset="0"/>
              </a:rPr>
              <a:t>Syst</a:t>
            </a:r>
            <a:r>
              <a:rPr lang="tr-TR" sz="2900" dirty="0" smtClean="0">
                <a:latin typeface="Times New Roman" pitchFamily="18" charset="0"/>
                <a:cs typeface="Times New Roman" pitchFamily="18" charset="0"/>
              </a:rPr>
              <a:t>. 2012 </a:t>
            </a:r>
            <a:r>
              <a:rPr lang="tr-TR" sz="2900" dirty="0" err="1" smtClean="0">
                <a:latin typeface="Times New Roman" pitchFamily="18" charset="0"/>
                <a:cs typeface="Times New Roman" pitchFamily="18" charset="0"/>
              </a:rPr>
              <a:t>Nov</a:t>
            </a:r>
            <a:r>
              <a:rPr lang="tr-TR" sz="2900" dirty="0" smtClean="0">
                <a:latin typeface="Times New Roman" pitchFamily="18" charset="0"/>
                <a:cs typeface="Times New Roman" pitchFamily="18" charset="0"/>
              </a:rPr>
              <a:t>;9(5).</a:t>
            </a:r>
          </a:p>
          <a:p>
            <a:pPr>
              <a:buNone/>
            </a:pPr>
            <a:r>
              <a:rPr lang="tr-TR" sz="2900" dirty="0" smtClean="0">
                <a:latin typeface="Times New Roman" pitchFamily="18" charset="0"/>
                <a:cs typeface="Times New Roman" pitchFamily="18" charset="0"/>
              </a:rPr>
              <a:t> </a:t>
            </a:r>
          </a:p>
          <a:p>
            <a:r>
              <a:rPr lang="tr-TR" sz="2900" b="1" dirty="0" smtClean="0">
                <a:latin typeface="Times New Roman" pitchFamily="18" charset="0"/>
                <a:cs typeface="Times New Roman" pitchFamily="18" charset="0"/>
              </a:rPr>
              <a:t>12. </a:t>
            </a:r>
            <a:r>
              <a:rPr lang="tr-TR" sz="2900" dirty="0" err="1" smtClean="0">
                <a:latin typeface="Times New Roman" pitchFamily="18" charset="0"/>
                <a:cs typeface="Times New Roman" pitchFamily="18" charset="0"/>
              </a:rPr>
              <a:t>Farazdaghi</a:t>
            </a:r>
            <a:r>
              <a:rPr lang="tr-TR" sz="2900" dirty="0" smtClean="0">
                <a:latin typeface="Times New Roman" pitchFamily="18" charset="0"/>
                <a:cs typeface="Times New Roman" pitchFamily="18" charset="0"/>
              </a:rPr>
              <a:t> E. </a:t>
            </a:r>
            <a:r>
              <a:rPr lang="tr-TR" sz="2900" i="1" dirty="0" err="1" smtClean="0">
                <a:latin typeface="Times New Roman" pitchFamily="18" charset="0"/>
                <a:cs typeface="Times New Roman" pitchFamily="18" charset="0"/>
              </a:rPr>
              <a:t>Facial</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ageing</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and</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rejuvenation</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modeling</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including</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lifestyle</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behaviours</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using</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biometrics</a:t>
            </a:r>
            <a:r>
              <a:rPr lang="tr-TR" sz="2900" i="1" dirty="0" smtClean="0">
                <a:latin typeface="Times New Roman" pitchFamily="18" charset="0"/>
                <a:cs typeface="Times New Roman" pitchFamily="18" charset="0"/>
              </a:rPr>
              <a:t>-</a:t>
            </a:r>
            <a:r>
              <a:rPr lang="tr-TR" sz="2900" i="1" dirty="0" err="1" smtClean="0">
                <a:latin typeface="Times New Roman" pitchFamily="18" charset="0"/>
                <a:cs typeface="Times New Roman" pitchFamily="18" charset="0"/>
              </a:rPr>
              <a:t>based</a:t>
            </a:r>
            <a:r>
              <a:rPr lang="tr-TR" sz="2900" i="1" dirty="0" smtClean="0">
                <a:latin typeface="Times New Roman" pitchFamily="18" charset="0"/>
                <a:cs typeface="Times New Roman" pitchFamily="18" charset="0"/>
              </a:rPr>
              <a:t> </a:t>
            </a:r>
            <a:r>
              <a:rPr lang="tr-TR" sz="2900" i="1" dirty="0" err="1" smtClean="0">
                <a:latin typeface="Times New Roman" pitchFamily="18" charset="0"/>
                <a:cs typeface="Times New Roman" pitchFamily="18" charset="0"/>
              </a:rPr>
              <a:t>approaches</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Signal</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Image</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Process</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Université</a:t>
            </a:r>
            <a:r>
              <a:rPr lang="tr-TR" sz="2900" dirty="0" smtClean="0">
                <a:latin typeface="Times New Roman" pitchFamily="18" charset="0"/>
                <a:cs typeface="Times New Roman" pitchFamily="18" charset="0"/>
              </a:rPr>
              <a:t> Paris-</a:t>
            </a:r>
            <a:r>
              <a:rPr lang="tr-TR" sz="2900" dirty="0" err="1" smtClean="0">
                <a:latin typeface="Times New Roman" pitchFamily="18" charset="0"/>
                <a:cs typeface="Times New Roman" pitchFamily="18" charset="0"/>
              </a:rPr>
              <a:t>Est</a:t>
            </a:r>
            <a:r>
              <a:rPr lang="tr-TR" sz="2900" dirty="0" smtClean="0">
                <a:latin typeface="Times New Roman" pitchFamily="18" charset="0"/>
                <a:cs typeface="Times New Roman" pitchFamily="18" charset="0"/>
              </a:rPr>
              <a:t>, 2017.</a:t>
            </a:r>
          </a:p>
          <a:p>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b="1" dirty="0" smtClean="0">
                <a:latin typeface="Times New Roman" pitchFamily="18" charset="0"/>
                <a:cs typeface="Times New Roman" pitchFamily="18" charset="0"/>
              </a:rPr>
              <a:t>13. </a:t>
            </a:r>
            <a:r>
              <a:rPr lang="tr-TR" dirty="0" err="1" smtClean="0">
                <a:latin typeface="Times New Roman" pitchFamily="18" charset="0"/>
                <a:cs typeface="Times New Roman" pitchFamily="18" charset="0"/>
              </a:rPr>
              <a:t>Windhager</a:t>
            </a:r>
            <a:r>
              <a:rPr lang="tr-TR" dirty="0" smtClean="0">
                <a:latin typeface="Times New Roman" pitchFamily="18" charset="0"/>
                <a:cs typeface="Times New Roman" pitchFamily="18" charset="0"/>
              </a:rPr>
              <a:t> S, </a:t>
            </a:r>
            <a:r>
              <a:rPr lang="tr-TR" dirty="0" err="1" smtClean="0">
                <a:latin typeface="Times New Roman" pitchFamily="18" charset="0"/>
                <a:cs typeface="Times New Roman" pitchFamily="18" charset="0"/>
              </a:rPr>
              <a:t>Mitteroecker</a:t>
            </a:r>
            <a:r>
              <a:rPr lang="tr-TR" dirty="0" smtClean="0">
                <a:latin typeface="Times New Roman" pitchFamily="18" charset="0"/>
                <a:cs typeface="Times New Roman" pitchFamily="18" charset="0"/>
              </a:rPr>
              <a:t> P, </a:t>
            </a:r>
            <a:r>
              <a:rPr lang="tr-TR" dirty="0" err="1" smtClean="0">
                <a:latin typeface="Times New Roman" pitchFamily="18" charset="0"/>
                <a:cs typeface="Times New Roman" pitchFamily="18" charset="0"/>
              </a:rPr>
              <a:t>Rupić</a:t>
            </a:r>
            <a:r>
              <a:rPr lang="tr-TR" dirty="0" smtClean="0">
                <a:latin typeface="Times New Roman" pitchFamily="18" charset="0"/>
                <a:cs typeface="Times New Roman" pitchFamily="18" charset="0"/>
              </a:rPr>
              <a:t> I, </a:t>
            </a:r>
            <a:r>
              <a:rPr lang="tr-TR" dirty="0" err="1" smtClean="0">
                <a:latin typeface="Times New Roman" pitchFamily="18" charset="0"/>
                <a:cs typeface="Times New Roman" pitchFamily="18" charset="0"/>
              </a:rPr>
              <a:t>Lauc</a:t>
            </a:r>
            <a:r>
              <a:rPr lang="tr-TR" dirty="0" smtClean="0">
                <a:latin typeface="Times New Roman" pitchFamily="18" charset="0"/>
                <a:cs typeface="Times New Roman" pitchFamily="18" charset="0"/>
              </a:rPr>
              <a:t> T, </a:t>
            </a:r>
            <a:r>
              <a:rPr lang="tr-TR" dirty="0" err="1" smtClean="0">
                <a:latin typeface="Times New Roman" pitchFamily="18" charset="0"/>
                <a:cs typeface="Times New Roman" pitchFamily="18" charset="0"/>
              </a:rPr>
              <a:t>Polašek</a:t>
            </a:r>
            <a:r>
              <a:rPr lang="tr-TR" dirty="0" smtClean="0">
                <a:latin typeface="Times New Roman" pitchFamily="18" charset="0"/>
                <a:cs typeface="Times New Roman" pitchFamily="18" charset="0"/>
              </a:rPr>
              <a:t> O, </a:t>
            </a:r>
            <a:r>
              <a:rPr lang="tr-TR" dirty="0" err="1" smtClean="0">
                <a:latin typeface="Times New Roman" pitchFamily="18" charset="0"/>
                <a:cs typeface="Times New Roman" pitchFamily="18" charset="0"/>
              </a:rPr>
              <a:t>Schaefer</a:t>
            </a:r>
            <a:r>
              <a:rPr lang="tr-TR" dirty="0" smtClean="0">
                <a:latin typeface="Times New Roman" pitchFamily="18" charset="0"/>
                <a:cs typeface="Times New Roman" pitchFamily="18" charset="0"/>
              </a:rPr>
              <a:t> K. </a:t>
            </a:r>
            <a:r>
              <a:rPr lang="tr-TR" i="1" dirty="0" err="1" smtClean="0">
                <a:latin typeface="Times New Roman" pitchFamily="18" charset="0"/>
                <a:cs typeface="Times New Roman" pitchFamily="18" charset="0"/>
              </a:rPr>
              <a:t>Facial</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aging</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trajectories</a:t>
            </a:r>
            <a:r>
              <a:rPr lang="tr-TR" i="1" dirty="0" smtClean="0">
                <a:latin typeface="Times New Roman" pitchFamily="18" charset="0"/>
                <a:cs typeface="Times New Roman" pitchFamily="18" charset="0"/>
              </a:rPr>
              <a:t>: A </a:t>
            </a:r>
            <a:r>
              <a:rPr lang="tr-TR" i="1" dirty="0" err="1" smtClean="0">
                <a:latin typeface="Times New Roman" pitchFamily="18" charset="0"/>
                <a:cs typeface="Times New Roman" pitchFamily="18" charset="0"/>
              </a:rPr>
              <a:t>common</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shape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pattern</a:t>
            </a:r>
            <a:r>
              <a:rPr lang="tr-TR" i="1" dirty="0" smtClean="0">
                <a:latin typeface="Times New Roman" pitchFamily="18" charset="0"/>
                <a:cs typeface="Times New Roman" pitchFamily="18" charset="0"/>
              </a:rPr>
              <a:t> in </a:t>
            </a:r>
            <a:r>
              <a:rPr lang="tr-TR" i="1" dirty="0" err="1" smtClean="0">
                <a:latin typeface="Times New Roman" pitchFamily="18" charset="0"/>
                <a:cs typeface="Times New Roman" pitchFamily="18" charset="0"/>
              </a:rPr>
              <a:t>male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and</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female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faces</a:t>
            </a:r>
            <a:r>
              <a:rPr lang="tr-TR" i="1" dirty="0" smtClean="0">
                <a:latin typeface="Times New Roman" pitchFamily="18" charset="0"/>
                <a:cs typeface="Times New Roman" pitchFamily="18" charset="0"/>
              </a:rPr>
              <a:t> is </a:t>
            </a:r>
            <a:r>
              <a:rPr lang="tr-TR" i="1" dirty="0" err="1" smtClean="0">
                <a:latin typeface="Times New Roman" pitchFamily="18" charset="0"/>
                <a:cs typeface="Times New Roman" pitchFamily="18" charset="0"/>
              </a:rPr>
              <a:t>disrupted</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after</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menopause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Am</a:t>
            </a:r>
            <a:r>
              <a:rPr lang="tr-TR" dirty="0" smtClean="0">
                <a:latin typeface="Times New Roman" pitchFamily="18" charset="0"/>
                <a:cs typeface="Times New Roman" pitchFamily="18" charset="0"/>
              </a:rPr>
              <a:t> J </a:t>
            </a:r>
            <a:r>
              <a:rPr lang="tr-TR" dirty="0" err="1" smtClean="0">
                <a:latin typeface="Times New Roman" pitchFamily="18" charset="0"/>
                <a:cs typeface="Times New Roman" pitchFamily="18" charset="0"/>
              </a:rPr>
              <a:t>Phys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Anthropol</a:t>
            </a:r>
            <a:r>
              <a:rPr lang="tr-TR" dirty="0" smtClean="0">
                <a:latin typeface="Times New Roman" pitchFamily="18" charset="0"/>
                <a:cs typeface="Times New Roman" pitchFamily="18" charset="0"/>
              </a:rPr>
              <a:t>. 2019 </a:t>
            </a:r>
            <a:r>
              <a:rPr lang="tr-TR" dirty="0" err="1" smtClean="0">
                <a:latin typeface="Times New Roman" pitchFamily="18" charset="0"/>
                <a:cs typeface="Times New Roman" pitchFamily="18" charset="0"/>
              </a:rPr>
              <a:t>Aug</a:t>
            </a:r>
            <a:r>
              <a:rPr lang="tr-TR" dirty="0" smtClean="0">
                <a:latin typeface="Times New Roman" pitchFamily="18" charset="0"/>
                <a:cs typeface="Times New Roman" pitchFamily="18" charset="0"/>
              </a:rPr>
              <a:t>;169(4):678-688.</a:t>
            </a:r>
          </a:p>
          <a:p>
            <a:pPr>
              <a:buNone/>
            </a:pPr>
            <a:endParaRPr lang="tr-TR"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14. </a:t>
            </a:r>
            <a:r>
              <a:rPr lang="tr-TR" dirty="0" err="1" smtClean="0">
                <a:latin typeface="Times New Roman" pitchFamily="18" charset="0"/>
                <a:cs typeface="Times New Roman" pitchFamily="18" charset="0"/>
              </a:rPr>
              <a:t>Helleringer</a:t>
            </a:r>
            <a:r>
              <a:rPr lang="tr-TR" dirty="0" smtClean="0">
                <a:latin typeface="Times New Roman" pitchFamily="18" charset="0"/>
                <a:cs typeface="Times New Roman" pitchFamily="18" charset="0"/>
              </a:rPr>
              <a:t> S, </a:t>
            </a:r>
            <a:r>
              <a:rPr lang="tr-TR" dirty="0" err="1" smtClean="0">
                <a:latin typeface="Times New Roman" pitchFamily="18" charset="0"/>
                <a:cs typeface="Times New Roman" pitchFamily="18" charset="0"/>
              </a:rPr>
              <a:t>You</a:t>
            </a:r>
            <a:r>
              <a:rPr lang="tr-TR" dirty="0" smtClean="0">
                <a:latin typeface="Times New Roman" pitchFamily="18" charset="0"/>
                <a:cs typeface="Times New Roman" pitchFamily="18" charset="0"/>
              </a:rPr>
              <a:t> C, </a:t>
            </a:r>
            <a:r>
              <a:rPr lang="tr-TR" dirty="0" err="1" smtClean="0">
                <a:latin typeface="Times New Roman" pitchFamily="18" charset="0"/>
                <a:cs typeface="Times New Roman" pitchFamily="18" charset="0"/>
              </a:rPr>
              <a:t>Fleury</a:t>
            </a:r>
            <a:r>
              <a:rPr lang="tr-TR" dirty="0" smtClean="0">
                <a:latin typeface="Times New Roman" pitchFamily="18" charset="0"/>
                <a:cs typeface="Times New Roman" pitchFamily="18" charset="0"/>
              </a:rPr>
              <a:t> L, </a:t>
            </a:r>
            <a:r>
              <a:rPr lang="tr-TR" dirty="0" err="1" smtClean="0">
                <a:latin typeface="Times New Roman" pitchFamily="18" charset="0"/>
                <a:cs typeface="Times New Roman" pitchFamily="18" charset="0"/>
              </a:rPr>
              <a:t>Douillot</a:t>
            </a:r>
            <a:r>
              <a:rPr lang="tr-TR" dirty="0" smtClean="0">
                <a:latin typeface="Times New Roman" pitchFamily="18" charset="0"/>
                <a:cs typeface="Times New Roman" pitchFamily="18" charset="0"/>
              </a:rPr>
              <a:t> L, </a:t>
            </a:r>
            <a:r>
              <a:rPr lang="tr-TR" dirty="0" err="1" smtClean="0">
                <a:latin typeface="Times New Roman" pitchFamily="18" charset="0"/>
                <a:cs typeface="Times New Roman" pitchFamily="18" charset="0"/>
              </a:rPr>
              <a:t>Diouf</a:t>
            </a:r>
            <a:r>
              <a:rPr lang="tr-TR" dirty="0" smtClean="0">
                <a:latin typeface="Times New Roman" pitchFamily="18" charset="0"/>
                <a:cs typeface="Times New Roman" pitchFamily="18" charset="0"/>
              </a:rPr>
              <a:t> I, </a:t>
            </a:r>
            <a:r>
              <a:rPr lang="tr-TR" dirty="0" err="1" smtClean="0">
                <a:latin typeface="Times New Roman" pitchFamily="18" charset="0"/>
                <a:cs typeface="Times New Roman" pitchFamily="18" charset="0"/>
              </a:rPr>
              <a:t>Ndiaye</a:t>
            </a:r>
            <a:r>
              <a:rPr lang="tr-TR" dirty="0" smtClean="0">
                <a:latin typeface="Times New Roman" pitchFamily="18" charset="0"/>
                <a:cs typeface="Times New Roman" pitchFamily="18" charset="0"/>
              </a:rPr>
              <a:t> CT, </a:t>
            </a:r>
            <a:r>
              <a:rPr lang="tr-TR" dirty="0" err="1" smtClean="0">
                <a:latin typeface="Times New Roman" pitchFamily="18" charset="0"/>
                <a:cs typeface="Times New Roman" pitchFamily="18" charset="0"/>
              </a:rPr>
              <a:t>Delaunay</a:t>
            </a:r>
            <a:r>
              <a:rPr lang="tr-TR" dirty="0" smtClean="0">
                <a:latin typeface="Times New Roman" pitchFamily="18" charset="0"/>
                <a:cs typeface="Times New Roman" pitchFamily="18" charset="0"/>
              </a:rPr>
              <a:t> V, </a:t>
            </a:r>
            <a:r>
              <a:rPr lang="tr-TR" dirty="0" err="1" smtClean="0">
                <a:latin typeface="Times New Roman" pitchFamily="18" charset="0"/>
                <a:cs typeface="Times New Roman" pitchFamily="18" charset="0"/>
              </a:rPr>
              <a:t>Vidal</a:t>
            </a:r>
            <a:r>
              <a:rPr lang="tr-TR" dirty="0" smtClean="0">
                <a:latin typeface="Times New Roman" pitchFamily="18" charset="0"/>
                <a:cs typeface="Times New Roman" pitchFamily="18" charset="0"/>
              </a:rPr>
              <a:t> R. </a:t>
            </a:r>
            <a:r>
              <a:rPr lang="tr-TR" i="1" dirty="0" err="1" smtClean="0">
                <a:latin typeface="Times New Roman" pitchFamily="18" charset="0"/>
                <a:cs typeface="Times New Roman" pitchFamily="18" charset="0"/>
              </a:rPr>
              <a:t>Improving</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age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measurement</a:t>
            </a:r>
            <a:r>
              <a:rPr lang="tr-TR" i="1" dirty="0" smtClean="0">
                <a:latin typeface="Times New Roman" pitchFamily="18" charset="0"/>
                <a:cs typeface="Times New Roman" pitchFamily="18" charset="0"/>
              </a:rPr>
              <a:t> in </a:t>
            </a:r>
            <a:r>
              <a:rPr lang="tr-TR" i="1" dirty="0" err="1" smtClean="0">
                <a:latin typeface="Times New Roman" pitchFamily="18" charset="0"/>
                <a:cs typeface="Times New Roman" pitchFamily="18" charset="0"/>
              </a:rPr>
              <a:t>low</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and</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middle</a:t>
            </a:r>
            <a:r>
              <a:rPr lang="tr-TR" i="1" dirty="0" smtClean="0">
                <a:latin typeface="Times New Roman" pitchFamily="18" charset="0"/>
                <a:cs typeface="Times New Roman" pitchFamily="18" charset="0"/>
              </a:rPr>
              <a:t>-</a:t>
            </a:r>
            <a:r>
              <a:rPr lang="tr-TR" i="1" dirty="0" err="1" smtClean="0">
                <a:latin typeface="Times New Roman" pitchFamily="18" charset="0"/>
                <a:cs typeface="Times New Roman" pitchFamily="18" charset="0"/>
              </a:rPr>
              <a:t>income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countries</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through</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computervision</a:t>
            </a:r>
            <a:r>
              <a:rPr lang="tr-TR" i="1" dirty="0" smtClean="0">
                <a:latin typeface="Times New Roman" pitchFamily="18" charset="0"/>
                <a:cs typeface="Times New Roman" pitchFamily="18" charset="0"/>
              </a:rPr>
              <a:t>: A test in Senegal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Demogr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Res</a:t>
            </a:r>
            <a:r>
              <a:rPr lang="tr-TR" dirty="0" smtClean="0">
                <a:latin typeface="Times New Roman" pitchFamily="18" charset="0"/>
                <a:cs typeface="Times New Roman" pitchFamily="18" charset="0"/>
              </a:rPr>
              <a:t>. 2019 </a:t>
            </a:r>
            <a:r>
              <a:rPr lang="tr-TR" dirty="0" err="1" smtClean="0">
                <a:latin typeface="Times New Roman" pitchFamily="18" charset="0"/>
                <a:cs typeface="Times New Roman" pitchFamily="18" charset="0"/>
              </a:rPr>
              <a:t>Jan</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Jun</a:t>
            </a:r>
            <a:r>
              <a:rPr lang="tr-TR" dirty="0" smtClean="0">
                <a:latin typeface="Times New Roman" pitchFamily="18" charset="0"/>
                <a:cs typeface="Times New Roman" pitchFamily="18" charset="0"/>
              </a:rPr>
              <a:t>;40(9):219-260.</a:t>
            </a:r>
          </a:p>
          <a:p>
            <a:pPr>
              <a:buNone/>
            </a:pPr>
            <a:r>
              <a:rPr lang="tr-TR" dirty="0" smtClean="0">
                <a:latin typeface="Times New Roman" pitchFamily="18" charset="0"/>
                <a:cs typeface="Times New Roman" pitchFamily="18" charset="0"/>
              </a:rPr>
              <a:t> </a:t>
            </a:r>
          </a:p>
          <a:p>
            <a:r>
              <a:rPr lang="tr-TR" b="1" dirty="0" smtClean="0">
                <a:latin typeface="Times New Roman" pitchFamily="18" charset="0"/>
                <a:cs typeface="Times New Roman" pitchFamily="18" charset="0"/>
              </a:rPr>
              <a:t>15. </a:t>
            </a:r>
            <a:r>
              <a:rPr lang="tr-TR" dirty="0" err="1" smtClean="0">
                <a:latin typeface="Times New Roman" pitchFamily="18" charset="0"/>
                <a:cs typeface="Times New Roman" pitchFamily="18" charset="0"/>
              </a:rPr>
              <a:t>Elwany</a:t>
            </a:r>
            <a:r>
              <a:rPr lang="tr-TR" dirty="0" smtClean="0">
                <a:latin typeface="Times New Roman" pitchFamily="18" charset="0"/>
                <a:cs typeface="Times New Roman" pitchFamily="18" charset="0"/>
              </a:rPr>
              <a:t> S. </a:t>
            </a:r>
            <a:r>
              <a:rPr lang="tr-TR" i="1" dirty="0" err="1" smtClean="0">
                <a:latin typeface="Times New Roman" pitchFamily="18" charset="0"/>
                <a:cs typeface="Times New Roman" pitchFamily="18" charset="0"/>
              </a:rPr>
              <a:t>TheAging</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Nose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Structure</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Function</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and</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Pathology</a:t>
            </a:r>
            <a:r>
              <a:rPr lang="tr-TR" i="1" dirty="0" smtClean="0">
                <a:latin typeface="Times New Roman" pitchFamily="18" charset="0"/>
                <a:cs typeface="Times New Roman" pitchFamily="18" charset="0"/>
              </a:rPr>
              <a: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Int</a:t>
            </a:r>
            <a:r>
              <a:rPr lang="tr-TR" dirty="0" smtClean="0">
                <a:latin typeface="Times New Roman" pitchFamily="18" charset="0"/>
                <a:cs typeface="Times New Roman" pitchFamily="18" charset="0"/>
              </a:rPr>
              <a:t> J </a:t>
            </a:r>
            <a:r>
              <a:rPr lang="tr-TR" dirty="0" err="1" smtClean="0">
                <a:latin typeface="Times New Roman" pitchFamily="18" charset="0"/>
                <a:cs typeface="Times New Roman" pitchFamily="18" charset="0"/>
              </a:rPr>
              <a:t>Rhinol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Otological</a:t>
            </a:r>
            <a:r>
              <a:rPr lang="tr-TR" dirty="0" smtClean="0">
                <a:latin typeface="Times New Roman" pitchFamily="18" charset="0"/>
                <a:cs typeface="Times New Roman" pitchFamily="18" charset="0"/>
              </a:rPr>
              <a:t>. 2018 </a:t>
            </a:r>
            <a:r>
              <a:rPr lang="tr-TR" dirty="0" err="1" smtClean="0">
                <a:latin typeface="Times New Roman" pitchFamily="18" charset="0"/>
                <a:cs typeface="Times New Roman" pitchFamily="18" charset="0"/>
              </a:rPr>
              <a:t>Apr</a:t>
            </a:r>
            <a:r>
              <a:rPr lang="tr-TR" dirty="0" smtClean="0">
                <a:latin typeface="Times New Roman" pitchFamily="18" charset="0"/>
                <a:cs typeface="Times New Roman" pitchFamily="18" charset="0"/>
              </a:rPr>
              <a:t>;1(1): 001-003.</a:t>
            </a:r>
          </a:p>
          <a:p>
            <a:pPr>
              <a:buNone/>
            </a:pPr>
            <a:r>
              <a:rPr lang="tr-TR" dirty="0" smtClean="0">
                <a:latin typeface="Times New Roman" pitchFamily="18" charset="0"/>
                <a:cs typeface="Times New Roman" pitchFamily="18" charset="0"/>
              </a:rPr>
              <a:t> </a:t>
            </a:r>
          </a:p>
          <a:p>
            <a:r>
              <a:rPr lang="tr-TR" b="1" dirty="0" smtClean="0">
                <a:latin typeface="Times New Roman" pitchFamily="18" charset="0"/>
                <a:cs typeface="Times New Roman" pitchFamily="18" charset="0"/>
              </a:rPr>
              <a:t>16. </a:t>
            </a:r>
            <a:r>
              <a:rPr lang="tr-TR" dirty="0" err="1" smtClean="0">
                <a:latin typeface="Times New Roman" pitchFamily="18" charset="0"/>
                <a:cs typeface="Times New Roman" pitchFamily="18" charset="0"/>
              </a:rPr>
              <a:t>Ozturan</a:t>
            </a:r>
            <a:r>
              <a:rPr lang="tr-TR" dirty="0" smtClean="0">
                <a:latin typeface="Times New Roman" pitchFamily="18" charset="0"/>
                <a:cs typeface="Times New Roman" pitchFamily="18" charset="0"/>
              </a:rPr>
              <a:t> O, </a:t>
            </a:r>
            <a:r>
              <a:rPr lang="tr-TR" dirty="0" err="1" smtClean="0">
                <a:latin typeface="Times New Roman" pitchFamily="18" charset="0"/>
                <a:cs typeface="Times New Roman" pitchFamily="18" charset="0"/>
              </a:rPr>
              <a:t>Ozucer</a:t>
            </a:r>
            <a:r>
              <a:rPr lang="tr-TR" dirty="0" smtClean="0">
                <a:latin typeface="Times New Roman" pitchFamily="18" charset="0"/>
                <a:cs typeface="Times New Roman" pitchFamily="18" charset="0"/>
              </a:rPr>
              <a:t> B, Aksoy F, </a:t>
            </a:r>
            <a:r>
              <a:rPr lang="tr-TR" dirty="0" err="1" smtClean="0">
                <a:latin typeface="Times New Roman" pitchFamily="18" charset="0"/>
                <a:cs typeface="Times New Roman" pitchFamily="18" charset="0"/>
              </a:rPr>
              <a:t>Tugrul</a:t>
            </a:r>
            <a:r>
              <a:rPr lang="tr-TR" dirty="0" smtClean="0">
                <a:latin typeface="Times New Roman" pitchFamily="18" charset="0"/>
                <a:cs typeface="Times New Roman" pitchFamily="18" charset="0"/>
              </a:rPr>
              <a:t> S. </a:t>
            </a:r>
            <a:r>
              <a:rPr lang="tr-TR" i="1" dirty="0" err="1" smtClean="0">
                <a:latin typeface="Times New Roman" pitchFamily="18" charset="0"/>
                <a:cs typeface="Times New Roman" pitchFamily="18" charset="0"/>
              </a:rPr>
              <a:t>Wide</a:t>
            </a:r>
            <a:r>
              <a:rPr lang="tr-TR" i="1" dirty="0" smtClean="0">
                <a:latin typeface="Times New Roman" pitchFamily="18" charset="0"/>
                <a:cs typeface="Times New Roman" pitchFamily="18" charset="0"/>
              </a:rPr>
              <a:t>-</a:t>
            </a:r>
            <a:r>
              <a:rPr lang="tr-TR" i="1" dirty="0" err="1" smtClean="0">
                <a:latin typeface="Times New Roman" pitchFamily="18" charset="0"/>
                <a:cs typeface="Times New Roman" pitchFamily="18" charset="0"/>
              </a:rPr>
              <a:t>Open</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Dorsal</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Approach</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Rhinoplasty</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for</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Droopy</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Noses</a:t>
            </a:r>
            <a:r>
              <a:rPr lang="tr-TR" i="1" dirty="0" smtClean="0">
                <a:latin typeface="Times New Roman" pitchFamily="18" charset="0"/>
                <a:cs typeface="Times New Roman" pitchFamily="18" charset="0"/>
              </a:rPr>
              <a: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Aesthetic</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Plast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Surg</a:t>
            </a:r>
            <a:r>
              <a:rPr lang="tr-TR" dirty="0" smtClean="0">
                <a:latin typeface="Times New Roman" pitchFamily="18" charset="0"/>
                <a:cs typeface="Times New Roman" pitchFamily="18" charset="0"/>
              </a:rPr>
              <a:t>. 2015 </a:t>
            </a:r>
            <a:r>
              <a:rPr lang="tr-TR" dirty="0" err="1" smtClean="0">
                <a:latin typeface="Times New Roman" pitchFamily="18" charset="0"/>
                <a:cs typeface="Times New Roman" pitchFamily="18" charset="0"/>
              </a:rPr>
              <a:t>Feb</a:t>
            </a:r>
            <a:r>
              <a:rPr lang="tr-TR" dirty="0" smtClean="0">
                <a:latin typeface="Times New Roman" pitchFamily="18" charset="0"/>
                <a:cs typeface="Times New Roman" pitchFamily="18" charset="0"/>
              </a:rPr>
              <a:t>;39(1):25-35.</a:t>
            </a:r>
          </a:p>
          <a:p>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Thank</a:t>
            </a:r>
            <a:r>
              <a:rPr lang="tr-TR" dirty="0" smtClean="0"/>
              <a:t> </a:t>
            </a:r>
            <a:r>
              <a:rPr lang="tr-TR" dirty="0" err="1" smtClean="0"/>
              <a:t>you</a:t>
            </a:r>
            <a:r>
              <a:rPr lang="tr-TR" dirty="0" smtClean="0"/>
              <a:t> </a:t>
            </a:r>
            <a:r>
              <a:rPr lang="tr-TR" dirty="0" err="1" smtClean="0"/>
              <a:t>for</a:t>
            </a:r>
            <a:r>
              <a:rPr lang="tr-TR" dirty="0" smtClean="0"/>
              <a:t> </a:t>
            </a:r>
            <a:r>
              <a:rPr lang="tr-TR" dirty="0" err="1" smtClean="0"/>
              <a:t>listening</a:t>
            </a:r>
            <a:r>
              <a:rPr lang="tr-TR" dirty="0" smtClean="0"/>
              <a:t>. </a:t>
            </a:r>
            <a:r>
              <a:rPr lang="tr-TR" dirty="0" smtClean="0">
                <a:sym typeface="Wingdings" pitchFamily="2" charset="2"/>
              </a:rPr>
              <a:t></a:t>
            </a:r>
            <a:endParaRPr lang="tr-TR" dirty="0" smtClean="0"/>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Introduction</a:t>
            </a:r>
            <a:endParaRPr lang="tr-TR" dirty="0">
              <a:solidFill>
                <a:schemeClr val="bg1">
                  <a:lumMod val="95000"/>
                </a:schemeClr>
              </a:solidFill>
              <a:latin typeface="Times New Roman" pitchFamily="18" charset="0"/>
              <a:cs typeface="Times New Roman" pitchFamily="18" charset="0"/>
            </a:endParaRPr>
          </a:p>
        </p:txBody>
      </p:sp>
      <p:sp>
        <p:nvSpPr>
          <p:cNvPr id="9" name="8 İçerik Yer Tutucusu"/>
          <p:cNvSpPr>
            <a:spLocks noGrp="1"/>
          </p:cNvSpPr>
          <p:nvPr>
            <p:ph idx="1"/>
          </p:nvPr>
        </p:nvSpPr>
        <p:spPr/>
        <p:txBody>
          <a:bodyPr>
            <a:normAutofit lnSpcReduction="10000"/>
          </a:bodyPr>
          <a:lstStyle/>
          <a:p>
            <a:pPr algn="just"/>
            <a:r>
              <a:rPr lang="en-US" sz="3600" dirty="0" smtClean="0">
                <a:latin typeface="Times New Roman" pitchFamily="18" charset="0"/>
                <a:cs typeface="Times New Roman" pitchFamily="18" charset="0"/>
              </a:rPr>
              <a:t>Face-based age estimation can be defined as estimating the age of a person by evaluating facial biometric properties. </a:t>
            </a:r>
            <a:endParaRPr lang="tr-TR"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Today, machines began to play an important role, especially in surgical field. </a:t>
            </a:r>
            <a:endParaRPr lang="tr-TR"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Technologies for predicting age have also been involved in medicine, thereby helping to provide more visible information about the results of the operations by analyzing the facial features of the people.</a:t>
            </a:r>
            <a:endParaRPr lang="tr-TR" sz="3600" dirty="0" smtClean="0">
              <a:latin typeface="Times New Roman" pitchFamily="18" charset="0"/>
              <a:cs typeface="Times New Roman" pitchFamily="18" charset="0"/>
            </a:endParaRPr>
          </a:p>
          <a:p>
            <a:endParaRPr lang="tr-TR" dirty="0"/>
          </a:p>
        </p:txBody>
      </p:sp>
    </p:spTree>
    <p:extLst>
      <p:ext uri="{BB962C8B-B14F-4D97-AF65-F5344CB8AC3E}">
        <p14:creationId xmlns="" xmlns:p14="http://schemas.microsoft.com/office/powerpoint/2010/main" val="2822518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https://visagetechnologies.com/wp-content/uploads/2019/10/showcase.png"/>
          <p:cNvPicPr>
            <a:picLocks noChangeAspect="1" noChangeArrowheads="1"/>
          </p:cNvPicPr>
          <p:nvPr/>
        </p:nvPicPr>
        <p:blipFill>
          <a:blip r:embed="rId2"/>
          <a:srcRect/>
          <a:stretch>
            <a:fillRect/>
          </a:stretch>
        </p:blipFill>
        <p:spPr bwMode="auto">
          <a:xfrm>
            <a:off x="3302839" y="1597712"/>
            <a:ext cx="5579903" cy="50512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Access Control | Intellitix"/>
          <p:cNvPicPr>
            <a:picLocks noChangeAspect="1" noChangeArrowheads="1"/>
          </p:cNvPicPr>
          <p:nvPr/>
        </p:nvPicPr>
        <p:blipFill>
          <a:blip r:embed="rId2"/>
          <a:srcRect/>
          <a:stretch>
            <a:fillRect/>
          </a:stretch>
        </p:blipFill>
        <p:spPr bwMode="auto">
          <a:xfrm>
            <a:off x="3070972" y="1654066"/>
            <a:ext cx="6128746" cy="499492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 name="Picture 2" descr="Robot doctors' coming to a hospital near you?"/>
          <p:cNvPicPr>
            <a:picLocks noChangeAspect="1" noChangeArrowheads="1"/>
          </p:cNvPicPr>
          <p:nvPr/>
        </p:nvPicPr>
        <p:blipFill>
          <a:blip r:embed="rId2" cstate="print"/>
          <a:srcRect/>
          <a:stretch>
            <a:fillRect/>
          </a:stretch>
        </p:blipFill>
        <p:spPr bwMode="auto">
          <a:xfrm>
            <a:off x="973574" y="2294147"/>
            <a:ext cx="4714908" cy="3158989"/>
          </a:xfrm>
          <a:prstGeom prst="rect">
            <a:avLst/>
          </a:prstGeom>
          <a:noFill/>
        </p:spPr>
      </p:pic>
      <p:pic>
        <p:nvPicPr>
          <p:cNvPr id="7" name="Picture 4" descr="Will your doctor be replaced by a robot? – RCI | English"/>
          <p:cNvPicPr>
            <a:picLocks noChangeAspect="1" noChangeArrowheads="1"/>
          </p:cNvPicPr>
          <p:nvPr/>
        </p:nvPicPr>
        <p:blipFill>
          <a:blip r:embed="rId3"/>
          <a:srcRect/>
          <a:stretch>
            <a:fillRect/>
          </a:stretch>
        </p:blipFill>
        <p:spPr bwMode="auto">
          <a:xfrm>
            <a:off x="6159528" y="2628088"/>
            <a:ext cx="4714908" cy="25003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r>
              <a:rPr lang="tr-TR" dirty="0" err="1" smtClean="0">
                <a:solidFill>
                  <a:schemeClr val="bg1">
                    <a:lumMod val="95000"/>
                  </a:schemeClr>
                </a:solidFill>
                <a:latin typeface="Times New Roman" pitchFamily="18" charset="0"/>
                <a:cs typeface="Times New Roman" pitchFamily="18" charset="0"/>
              </a:rPr>
              <a:t>Introduction</a:t>
            </a:r>
            <a:endParaRPr lang="tr-TR" dirty="0">
              <a:solidFill>
                <a:schemeClr val="bg1">
                  <a:lumMod val="95000"/>
                </a:schemeClr>
              </a:solidFill>
              <a:latin typeface="Times New Roman" pitchFamily="18" charset="0"/>
              <a:cs typeface="Times New Roman" pitchFamily="18" charset="0"/>
            </a:endParaRPr>
          </a:p>
        </p:txBody>
      </p:sp>
      <p:sp>
        <p:nvSpPr>
          <p:cNvPr id="9" name="8 İçerik Yer Tutucusu"/>
          <p:cNvSpPr>
            <a:spLocks noGrp="1"/>
          </p:cNvSpPr>
          <p:nvPr>
            <p:ph idx="1"/>
          </p:nvPr>
        </p:nvSpPr>
        <p:spPr/>
        <p:txBody>
          <a:bodyPr>
            <a:normAutofit lnSpcReduction="10000"/>
          </a:bodyPr>
          <a:lstStyle/>
          <a:p>
            <a:pPr algn="just"/>
            <a:r>
              <a:rPr lang="en-US" sz="3200" dirty="0" smtClean="0">
                <a:latin typeface="Times New Roman" pitchFamily="18" charset="0"/>
                <a:cs typeface="Times New Roman" pitchFamily="18" charset="0"/>
              </a:rPr>
              <a:t>As years go by, the deterioration in the bone structure causes changes in the face. </a:t>
            </a:r>
            <a:endParaRPr lang="tr-TR"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Nasal length and width significantly affects the </a:t>
            </a:r>
            <a:r>
              <a:rPr lang="en-US" sz="3200" dirty="0" err="1" smtClean="0">
                <a:latin typeface="Times New Roman" pitchFamily="18" charset="0"/>
                <a:cs typeface="Times New Roman" pitchFamily="18" charset="0"/>
              </a:rPr>
              <a:t>vis</a:t>
            </a:r>
            <a:r>
              <a:rPr lang="tr-TR" sz="3200" dirty="0" err="1" smtClean="0">
                <a:latin typeface="Times New Roman" pitchFamily="18" charset="0"/>
                <a:cs typeface="Times New Roman" pitchFamily="18" charset="0"/>
              </a:rPr>
              <a:t>ual</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age</a:t>
            </a:r>
            <a:r>
              <a:rPr lang="tr-TR"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p>
          <a:p>
            <a:pPr algn="just"/>
            <a:r>
              <a:rPr lang="tr-TR" sz="3200" dirty="0" smtClean="0">
                <a:latin typeface="Times New Roman" pitchFamily="18" charset="0"/>
                <a:cs typeface="Times New Roman" pitchFamily="18" charset="0"/>
              </a:rPr>
              <a:t>O</a:t>
            </a:r>
            <a:r>
              <a:rPr lang="en-US" sz="3200" dirty="0" smtClean="0">
                <a:latin typeface="Times New Roman" pitchFamily="18" charset="0"/>
                <a:cs typeface="Times New Roman" pitchFamily="18" charset="0"/>
              </a:rPr>
              <a:t>ne of the most typical features of an old face is a droopy nose.</a:t>
            </a:r>
            <a:endParaRPr lang="tr-TR"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Droopy nose is shown more characteristically between the ages of 40-50</a:t>
            </a:r>
            <a:r>
              <a:rPr lang="tr-TR"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Our patients had wide open dorsal approached </a:t>
            </a:r>
            <a:r>
              <a:rPr lang="en-US" sz="3200" dirty="0" err="1" smtClean="0">
                <a:latin typeface="Times New Roman" pitchFamily="18" charset="0"/>
                <a:cs typeface="Times New Roman" pitchFamily="18" charset="0"/>
              </a:rPr>
              <a:t>rhinoplasty</a:t>
            </a:r>
            <a:r>
              <a:rPr lang="en-US" sz="3200" dirty="0" smtClean="0">
                <a:latin typeface="Times New Roman" pitchFamily="18" charset="0"/>
                <a:cs typeface="Times New Roman" pitchFamily="18" charset="0"/>
              </a:rPr>
              <a:t> because of droopy noses.</a:t>
            </a:r>
            <a:endParaRPr lang="tr-TR" sz="3200" dirty="0" smtClean="0">
              <a:latin typeface="Times New Roman" pitchFamily="18" charset="0"/>
              <a:cs typeface="Times New Roman" pitchFamily="18" charset="0"/>
            </a:endParaRPr>
          </a:p>
          <a:p>
            <a:endParaRPr lang="tr-TR" dirty="0"/>
          </a:p>
        </p:txBody>
      </p:sp>
    </p:spTree>
    <p:extLst>
      <p:ext uri="{BB962C8B-B14F-4D97-AF65-F5344CB8AC3E}">
        <p14:creationId xmlns="" xmlns:p14="http://schemas.microsoft.com/office/powerpoint/2010/main" val="2822518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graphicFrame>
        <p:nvGraphicFramePr>
          <p:cNvPr id="4" name="5 İçerik Yer Tutucusu"/>
          <p:cNvGraphicFramePr>
            <a:graphicFrameLocks/>
          </p:cNvGraphicFramePr>
          <p:nvPr/>
        </p:nvGraphicFramePr>
        <p:xfrm>
          <a:off x="2917077" y="2357430"/>
          <a:ext cx="5926475" cy="3194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0" descr="Frown lines"/>
          <p:cNvPicPr>
            <a:picLocks noChangeAspect="1" noChangeArrowheads="1"/>
          </p:cNvPicPr>
          <p:nvPr/>
        </p:nvPicPr>
        <p:blipFill>
          <a:blip r:embed="rId6" cstate="print"/>
          <a:srcRect/>
          <a:stretch>
            <a:fillRect/>
          </a:stretch>
        </p:blipFill>
        <p:spPr bwMode="auto">
          <a:xfrm>
            <a:off x="1088678" y="3968255"/>
            <a:ext cx="1476385" cy="2214578"/>
          </a:xfrm>
          <a:prstGeom prst="rect">
            <a:avLst/>
          </a:prstGeom>
          <a:noFill/>
        </p:spPr>
      </p:pic>
      <p:pic>
        <p:nvPicPr>
          <p:cNvPr id="6" name="Picture 8" descr="4 Clipart Sun (PNG Transparent) | OnlyGFX.com"/>
          <p:cNvPicPr>
            <a:picLocks noChangeAspect="1" noChangeArrowheads="1"/>
          </p:cNvPicPr>
          <p:nvPr/>
        </p:nvPicPr>
        <p:blipFill>
          <a:blip r:embed="rId7" cstate="print"/>
          <a:srcRect/>
          <a:stretch>
            <a:fillRect/>
          </a:stretch>
        </p:blipFill>
        <p:spPr bwMode="auto">
          <a:xfrm>
            <a:off x="1572003" y="1896553"/>
            <a:ext cx="1353835" cy="1428760"/>
          </a:xfrm>
          <a:prstGeom prst="rect">
            <a:avLst/>
          </a:prstGeom>
          <a:noFill/>
        </p:spPr>
      </p:pic>
      <p:pic>
        <p:nvPicPr>
          <p:cNvPr id="7" name="Picture 6" descr="Bone PNG"/>
          <p:cNvPicPr>
            <a:picLocks noChangeAspect="1" noChangeArrowheads="1"/>
          </p:cNvPicPr>
          <p:nvPr/>
        </p:nvPicPr>
        <p:blipFill>
          <a:blip r:embed="rId8"/>
          <a:srcRect/>
          <a:stretch>
            <a:fillRect/>
          </a:stretch>
        </p:blipFill>
        <p:spPr bwMode="auto">
          <a:xfrm>
            <a:off x="8307577" y="3415121"/>
            <a:ext cx="2714644" cy="2714644"/>
          </a:xfrm>
          <a:prstGeom prst="rect">
            <a:avLst/>
          </a:prstGeom>
          <a:noFill/>
          <a:scene3d>
            <a:camera prst="orthographicFront">
              <a:rot lat="0" lon="0" rev="5700000"/>
            </a:camera>
            <a:lightRig rig="threePt" dir="t"/>
          </a:scene3d>
        </p:spPr>
      </p:pic>
      <p:pic>
        <p:nvPicPr>
          <p:cNvPr id="8" name="Picture 2" descr="DNA PNG"/>
          <p:cNvPicPr>
            <a:picLocks noChangeAspect="1" noChangeArrowheads="1"/>
          </p:cNvPicPr>
          <p:nvPr/>
        </p:nvPicPr>
        <p:blipFill>
          <a:blip r:embed="rId9"/>
          <a:srcRect/>
          <a:stretch>
            <a:fillRect/>
          </a:stretch>
        </p:blipFill>
        <p:spPr bwMode="auto">
          <a:xfrm>
            <a:off x="7892428" y="2032489"/>
            <a:ext cx="2197083" cy="16478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5252</TotalTime>
  <Words>1317</Words>
  <Application>Microsoft Office PowerPoint</Application>
  <PresentationFormat>Özel</PresentationFormat>
  <Paragraphs>292</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Office Teması</vt:lpstr>
      <vt:lpstr>Wide-Open Dorsal-Approach Septorhinoplasty and Its Effects on Preoperative and Postoperative Age Estimation in Patients</vt:lpstr>
      <vt:lpstr>Introduction</vt:lpstr>
      <vt:lpstr>Slayt 3</vt:lpstr>
      <vt:lpstr>Introduction</vt:lpstr>
      <vt:lpstr>Slayt 5</vt:lpstr>
      <vt:lpstr>Slayt 6</vt:lpstr>
      <vt:lpstr>Slayt 7</vt:lpstr>
      <vt:lpstr>Introduction</vt:lpstr>
      <vt:lpstr>Slayt 9</vt:lpstr>
      <vt:lpstr>Slayt 10</vt:lpstr>
      <vt:lpstr>Slayt 11</vt:lpstr>
      <vt:lpstr>Slayt 12</vt:lpstr>
      <vt:lpstr>Hypothesis</vt:lpstr>
      <vt:lpstr>Methodology</vt:lpstr>
      <vt:lpstr>Slayt 15</vt:lpstr>
      <vt:lpstr>Slayt 16</vt:lpstr>
      <vt:lpstr>Slayt 17</vt:lpstr>
      <vt:lpstr>Slayt 18</vt:lpstr>
      <vt:lpstr>TABLE 1. Characteristics of the Subejcts and Values in the Age Recognition Software </vt:lpstr>
      <vt:lpstr>Findings</vt:lpstr>
      <vt:lpstr>Artificial Intelligence</vt:lpstr>
      <vt:lpstr>Slayt 22</vt:lpstr>
      <vt:lpstr>Artificial Intelligence</vt:lpstr>
      <vt:lpstr>Slayt 24</vt:lpstr>
      <vt:lpstr>Artificial Intelligence</vt:lpstr>
      <vt:lpstr>TABLE 2. Characteristics of the Subejcts and Values by Independent Observers  </vt:lpstr>
      <vt:lpstr>Independent Observers</vt:lpstr>
      <vt:lpstr>Slayt 28</vt:lpstr>
      <vt:lpstr>Independent Observers</vt:lpstr>
      <vt:lpstr>Slayt 30</vt:lpstr>
      <vt:lpstr>Independent Observers</vt:lpstr>
      <vt:lpstr>Comparison Between A.I. &amp; Human Eye</vt:lpstr>
      <vt:lpstr>Slayt 33</vt:lpstr>
      <vt:lpstr>Conclusions</vt:lpstr>
      <vt:lpstr>References</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Yunus Aydogan</dc:creator>
  <cp:lastModifiedBy>win10</cp:lastModifiedBy>
  <cp:revision>1317</cp:revision>
  <dcterms:created xsi:type="dcterms:W3CDTF">2015-07-21T07:54:41Z</dcterms:created>
  <dcterms:modified xsi:type="dcterms:W3CDTF">2021-06-02T11:05:06Z</dcterms:modified>
</cp:coreProperties>
</file>